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5"/>
  </p:notesMasterIdLst>
  <p:sldIdLst>
    <p:sldId id="424" r:id="rId2"/>
    <p:sldId id="257" r:id="rId3"/>
    <p:sldId id="421" r:id="rId4"/>
    <p:sldId id="258" r:id="rId5"/>
    <p:sldId id="259" r:id="rId6"/>
    <p:sldId id="260" r:id="rId7"/>
    <p:sldId id="422" r:id="rId8"/>
    <p:sldId id="432" r:id="rId9"/>
    <p:sldId id="433" r:id="rId10"/>
    <p:sldId id="434" r:id="rId11"/>
    <p:sldId id="399" r:id="rId12"/>
    <p:sldId id="400" r:id="rId13"/>
    <p:sldId id="412" r:id="rId14"/>
    <p:sldId id="402" r:id="rId15"/>
    <p:sldId id="427" r:id="rId16"/>
    <p:sldId id="404" r:id="rId17"/>
    <p:sldId id="405" r:id="rId18"/>
    <p:sldId id="406" r:id="rId19"/>
    <p:sldId id="407" r:id="rId20"/>
    <p:sldId id="408" r:id="rId21"/>
    <p:sldId id="409" r:id="rId22"/>
    <p:sldId id="316" r:id="rId23"/>
    <p:sldId id="312" r:id="rId24"/>
    <p:sldId id="315" r:id="rId25"/>
    <p:sldId id="435" r:id="rId26"/>
    <p:sldId id="410" r:id="rId27"/>
    <p:sldId id="426" r:id="rId28"/>
    <p:sldId id="414" r:id="rId29"/>
    <p:sldId id="415" r:id="rId30"/>
    <p:sldId id="416" r:id="rId31"/>
    <p:sldId id="394" r:id="rId32"/>
    <p:sldId id="391" r:id="rId33"/>
    <p:sldId id="390" r:id="rId34"/>
    <p:sldId id="436" r:id="rId35"/>
    <p:sldId id="437" r:id="rId36"/>
    <p:sldId id="393" r:id="rId37"/>
    <p:sldId id="331" r:id="rId38"/>
    <p:sldId id="326" r:id="rId39"/>
    <p:sldId id="378" r:id="rId40"/>
    <p:sldId id="327" r:id="rId41"/>
    <p:sldId id="334" r:id="rId42"/>
    <p:sldId id="335" r:id="rId43"/>
    <p:sldId id="377" r:id="rId44"/>
    <p:sldId id="328" r:id="rId45"/>
    <p:sldId id="329" r:id="rId46"/>
    <p:sldId id="330" r:id="rId47"/>
    <p:sldId id="301" r:id="rId48"/>
    <p:sldId id="419" r:id="rId49"/>
    <p:sldId id="337" r:id="rId50"/>
    <p:sldId id="379" r:id="rId51"/>
    <p:sldId id="357" r:id="rId52"/>
    <p:sldId id="358" r:id="rId53"/>
    <p:sldId id="384" r:id="rId54"/>
    <p:sldId id="385" r:id="rId55"/>
    <p:sldId id="420" r:id="rId56"/>
    <p:sldId id="386" r:id="rId57"/>
    <p:sldId id="389" r:id="rId58"/>
    <p:sldId id="388" r:id="rId59"/>
    <p:sldId id="340" r:id="rId60"/>
    <p:sldId id="387" r:id="rId61"/>
    <p:sldId id="342" r:id="rId62"/>
    <p:sldId id="380" r:id="rId63"/>
    <p:sldId id="346" r:id="rId64"/>
    <p:sldId id="345" r:id="rId65"/>
    <p:sldId id="395" r:id="rId66"/>
    <p:sldId id="396" r:id="rId67"/>
    <p:sldId id="375" r:id="rId68"/>
    <p:sldId id="348" r:id="rId69"/>
    <p:sldId id="382" r:id="rId70"/>
    <p:sldId id="371" r:id="rId71"/>
    <p:sldId id="418" r:id="rId72"/>
    <p:sldId id="372" r:id="rId73"/>
    <p:sldId id="425" r:id="rId74"/>
  </p:sldIdLst>
  <p:sldSz cx="9144000" cy="6858000" type="screen4x3"/>
  <p:notesSz cx="6796088" cy="9874250"/>
  <p:defaultTextStyle>
    <a:defPPr>
      <a:defRPr lang="en-GB"/>
    </a:defPPr>
    <a:lvl1pPr algn="l" defTabSz="449263" rtl="0" fontAlgn="base">
      <a:spcBef>
        <a:spcPct val="0"/>
      </a:spcBef>
      <a:spcAft>
        <a:spcPct val="0"/>
      </a:spcAft>
      <a:defRPr sz="2000" b="1" kern="1200">
        <a:solidFill>
          <a:schemeClr val="bg1"/>
        </a:solidFill>
        <a:latin typeface="Arial" charset="0"/>
        <a:ea typeface="新細明體" charset="-120"/>
        <a:cs typeface="+mn-cs"/>
      </a:defRPr>
    </a:lvl1pPr>
    <a:lvl2pPr marL="742950" indent="-285750" algn="l" defTabSz="449263" rtl="0" fontAlgn="base">
      <a:spcBef>
        <a:spcPct val="0"/>
      </a:spcBef>
      <a:spcAft>
        <a:spcPct val="0"/>
      </a:spcAft>
      <a:defRPr sz="2000" b="1" kern="1200">
        <a:solidFill>
          <a:schemeClr val="bg1"/>
        </a:solidFill>
        <a:latin typeface="Arial" charset="0"/>
        <a:ea typeface="新細明體" charset="-120"/>
        <a:cs typeface="+mn-cs"/>
      </a:defRPr>
    </a:lvl2pPr>
    <a:lvl3pPr marL="1143000" indent="-228600" algn="l" defTabSz="449263" rtl="0" fontAlgn="base">
      <a:spcBef>
        <a:spcPct val="0"/>
      </a:spcBef>
      <a:spcAft>
        <a:spcPct val="0"/>
      </a:spcAft>
      <a:defRPr sz="2000" b="1" kern="1200">
        <a:solidFill>
          <a:schemeClr val="bg1"/>
        </a:solidFill>
        <a:latin typeface="Arial" charset="0"/>
        <a:ea typeface="新細明體" charset="-120"/>
        <a:cs typeface="+mn-cs"/>
      </a:defRPr>
    </a:lvl3pPr>
    <a:lvl4pPr marL="1600200" indent="-228600" algn="l" defTabSz="449263" rtl="0" fontAlgn="base">
      <a:spcBef>
        <a:spcPct val="0"/>
      </a:spcBef>
      <a:spcAft>
        <a:spcPct val="0"/>
      </a:spcAft>
      <a:defRPr sz="2000" b="1" kern="1200">
        <a:solidFill>
          <a:schemeClr val="bg1"/>
        </a:solidFill>
        <a:latin typeface="Arial" charset="0"/>
        <a:ea typeface="新細明體" charset="-120"/>
        <a:cs typeface="+mn-cs"/>
      </a:defRPr>
    </a:lvl4pPr>
    <a:lvl5pPr marL="2057400" indent="-228600" algn="l" defTabSz="449263" rtl="0" fontAlgn="base">
      <a:spcBef>
        <a:spcPct val="0"/>
      </a:spcBef>
      <a:spcAft>
        <a:spcPct val="0"/>
      </a:spcAft>
      <a:defRPr sz="2000" b="1" kern="1200">
        <a:solidFill>
          <a:schemeClr val="bg1"/>
        </a:solidFill>
        <a:latin typeface="Arial" charset="0"/>
        <a:ea typeface="新細明體" charset="-120"/>
        <a:cs typeface="+mn-cs"/>
      </a:defRPr>
    </a:lvl5pPr>
    <a:lvl6pPr marL="2286000" algn="l" defTabSz="914400" rtl="0" eaLnBrk="1" latinLnBrk="0" hangingPunct="1">
      <a:defRPr sz="2000" b="1" kern="1200">
        <a:solidFill>
          <a:schemeClr val="bg1"/>
        </a:solidFill>
        <a:latin typeface="Arial" charset="0"/>
        <a:ea typeface="新細明體" charset="-120"/>
        <a:cs typeface="+mn-cs"/>
      </a:defRPr>
    </a:lvl6pPr>
    <a:lvl7pPr marL="2743200" algn="l" defTabSz="914400" rtl="0" eaLnBrk="1" latinLnBrk="0" hangingPunct="1">
      <a:defRPr sz="2000" b="1" kern="1200">
        <a:solidFill>
          <a:schemeClr val="bg1"/>
        </a:solidFill>
        <a:latin typeface="Arial" charset="0"/>
        <a:ea typeface="新細明體" charset="-120"/>
        <a:cs typeface="+mn-cs"/>
      </a:defRPr>
    </a:lvl7pPr>
    <a:lvl8pPr marL="3200400" algn="l" defTabSz="914400" rtl="0" eaLnBrk="1" latinLnBrk="0" hangingPunct="1">
      <a:defRPr sz="2000" b="1" kern="1200">
        <a:solidFill>
          <a:schemeClr val="bg1"/>
        </a:solidFill>
        <a:latin typeface="Arial" charset="0"/>
        <a:ea typeface="新細明體" charset="-120"/>
        <a:cs typeface="+mn-cs"/>
      </a:defRPr>
    </a:lvl8pPr>
    <a:lvl9pPr marL="3657600" algn="l" defTabSz="914400" rtl="0" eaLnBrk="1" latinLnBrk="0" hangingPunct="1">
      <a:defRPr sz="2000" b="1" kern="1200">
        <a:solidFill>
          <a:schemeClr val="bg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800000"/>
    <a:srgbClr val="000066"/>
    <a:srgbClr val="FF3300"/>
    <a:srgbClr val="66CCFF"/>
    <a:srgbClr val="9999FF"/>
    <a:srgbClr val="CC66FF"/>
    <a:srgbClr val="990000"/>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5" autoAdjust="0"/>
    <p:restoredTop sz="95417" autoAdjust="0"/>
  </p:normalViewPr>
  <p:slideViewPr>
    <p:cSldViewPr>
      <p:cViewPr>
        <p:scale>
          <a:sx n="60" d="100"/>
          <a:sy n="60" d="100"/>
        </p:scale>
        <p:origin x="-1350" y="-44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6088" cy="9874250"/>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0" name="AutoShape 2"/>
          <p:cNvSpPr>
            <a:spLocks noChangeArrowheads="1"/>
          </p:cNvSpPr>
          <p:nvPr/>
        </p:nvSpPr>
        <p:spPr bwMode="auto">
          <a:xfrm>
            <a:off x="0" y="0"/>
            <a:ext cx="6796088" cy="9874250"/>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1" name="AutoShape 3"/>
          <p:cNvSpPr>
            <a:spLocks noChangeArrowheads="1"/>
          </p:cNvSpPr>
          <p:nvPr/>
        </p:nvSpPr>
        <p:spPr bwMode="auto">
          <a:xfrm>
            <a:off x="0" y="0"/>
            <a:ext cx="6796088" cy="9874250"/>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2" name="AutoShape 4"/>
          <p:cNvSpPr>
            <a:spLocks noChangeArrowheads="1"/>
          </p:cNvSpPr>
          <p:nvPr/>
        </p:nvSpPr>
        <p:spPr bwMode="auto">
          <a:xfrm>
            <a:off x="0" y="0"/>
            <a:ext cx="6796088" cy="9874250"/>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3" name="AutoShape 5"/>
          <p:cNvSpPr>
            <a:spLocks noChangeArrowheads="1"/>
          </p:cNvSpPr>
          <p:nvPr/>
        </p:nvSpPr>
        <p:spPr bwMode="auto">
          <a:xfrm>
            <a:off x="0" y="0"/>
            <a:ext cx="6796088" cy="9874250"/>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4" name="AutoShape 6"/>
          <p:cNvSpPr>
            <a:spLocks noChangeArrowheads="1"/>
          </p:cNvSpPr>
          <p:nvPr/>
        </p:nvSpPr>
        <p:spPr bwMode="auto">
          <a:xfrm>
            <a:off x="0" y="0"/>
            <a:ext cx="6796088" cy="9874250"/>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5" name="AutoShape 7"/>
          <p:cNvSpPr>
            <a:spLocks noChangeArrowheads="1"/>
          </p:cNvSpPr>
          <p:nvPr/>
        </p:nvSpPr>
        <p:spPr bwMode="auto">
          <a:xfrm>
            <a:off x="0" y="0"/>
            <a:ext cx="6796088" cy="9874250"/>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6" name="AutoShape 8"/>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7" name="AutoShape 9"/>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8" name="AutoShape 10"/>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59" name="AutoShape 11"/>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60" name="AutoShape 12"/>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61" name="AutoShape 13"/>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62" name="AutoShape 14"/>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63" name="AutoShape 15"/>
          <p:cNvSpPr>
            <a:spLocks noChangeArrowheads="1"/>
          </p:cNvSpPr>
          <p:nvPr/>
        </p:nvSpPr>
        <p:spPr bwMode="auto">
          <a:xfrm>
            <a:off x="0" y="0"/>
            <a:ext cx="6797675" cy="9875838"/>
          </a:xfrm>
          <a:prstGeom prst="roundRect">
            <a:avLst>
              <a:gd name="adj" fmla="val 23"/>
            </a:avLst>
          </a:prstGeom>
          <a:solidFill>
            <a:srgbClr val="FFFFFF"/>
          </a:solidFill>
          <a:ln>
            <a:noFill/>
          </a:ln>
          <a:effectLst/>
          <a:extLst>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64" name="Text Box 16"/>
          <p:cNvSpPr txBox="1">
            <a:spLocks noChangeArrowheads="1"/>
          </p:cNvSpPr>
          <p:nvPr/>
        </p:nvSpPr>
        <p:spPr bwMode="auto">
          <a:xfrm>
            <a:off x="0" y="0"/>
            <a:ext cx="2946400" cy="493713"/>
          </a:xfrm>
          <a:prstGeom prst="rect">
            <a:avLst/>
          </a:prstGeom>
          <a:noFill/>
          <a:ln>
            <a:noFill/>
          </a:ln>
          <a:effectLst/>
          <a:extLst>
            <a:ext uri="{909E8E84-426E-40DD-AFC4-6F175D3DCCD1}"/>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65" name="Text Box 17"/>
          <p:cNvSpPr txBox="1">
            <a:spLocks noChangeArrowheads="1"/>
          </p:cNvSpPr>
          <p:nvPr/>
        </p:nvSpPr>
        <p:spPr bwMode="auto">
          <a:xfrm>
            <a:off x="3849688" y="0"/>
            <a:ext cx="2946400" cy="493713"/>
          </a:xfrm>
          <a:prstGeom prst="rect">
            <a:avLst/>
          </a:prstGeom>
          <a:noFill/>
          <a:ln>
            <a:noFill/>
          </a:ln>
          <a:effectLst/>
          <a:extLst>
            <a:ext uri="{909E8E84-426E-40DD-AFC4-6F175D3DCCD1}"/>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12307" name="Rectangle 18"/>
          <p:cNvSpPr>
            <a:spLocks noGrp="1" noRot="1" noChangeAspect="1" noChangeArrowheads="1"/>
          </p:cNvSpPr>
          <p:nvPr>
            <p:ph type="sldImg"/>
          </p:nvPr>
        </p:nvSpPr>
        <p:spPr bwMode="auto">
          <a:xfrm>
            <a:off x="931863" y="739775"/>
            <a:ext cx="4911725" cy="3687763"/>
          </a:xfrm>
          <a:prstGeom prst="rect">
            <a:avLst/>
          </a:prstGeom>
          <a:noFill/>
          <a:ln w="9360">
            <a:solidFill>
              <a:srgbClr val="000000"/>
            </a:solidFill>
            <a:miter lim="800000"/>
            <a:headEnd/>
            <a:tailEnd/>
          </a:ln>
        </p:spPr>
      </p:sp>
      <p:sp>
        <p:nvSpPr>
          <p:cNvPr id="2067" name="Rectangle 19"/>
          <p:cNvSpPr>
            <a:spLocks noGrp="1" noChangeArrowheads="1"/>
          </p:cNvSpPr>
          <p:nvPr>
            <p:ph type="body"/>
          </p:nvPr>
        </p:nvSpPr>
        <p:spPr bwMode="auto">
          <a:xfrm>
            <a:off x="681038" y="4691063"/>
            <a:ext cx="5413375" cy="4419600"/>
          </a:xfrm>
          <a:prstGeom prst="rect">
            <a:avLst/>
          </a:prstGeom>
          <a:noFill/>
          <a:ln>
            <a:noFill/>
          </a:ln>
          <a:effectLst/>
          <a:extLst>
            <a:ext uri="{909E8E84-426E-40DD-AFC4-6F175D3DCCD1}"/>
            <a:ext uri="{91240B29-F687-4F45-9708-019B960494DF}"/>
            <a:ext uri="{AF507438-7753-43E0-B8FC-AC1667EBCBE1}"/>
          </a:extLst>
        </p:spPr>
        <p:txBody>
          <a:bodyPr vert="horz" wrap="square" lIns="92520" tIns="46080" rIns="92520" bIns="46080" numCol="1" anchor="t" anchorCtr="0" compatLnSpc="1">
            <a:prstTxWarp prst="textNoShape">
              <a:avLst/>
            </a:prstTxWarp>
          </a:bodyPr>
          <a:lstStyle/>
          <a:p>
            <a:pPr lvl="0"/>
            <a:endParaRPr lang="zh-TW" altLang="en-US" noProof="0" smtClean="0"/>
          </a:p>
        </p:txBody>
      </p:sp>
      <p:sp>
        <p:nvSpPr>
          <p:cNvPr id="2068" name="Text Box 20"/>
          <p:cNvSpPr txBox="1">
            <a:spLocks noChangeArrowheads="1"/>
          </p:cNvSpPr>
          <p:nvPr/>
        </p:nvSpPr>
        <p:spPr bwMode="auto">
          <a:xfrm>
            <a:off x="0" y="9378950"/>
            <a:ext cx="2946400" cy="493713"/>
          </a:xfrm>
          <a:prstGeom prst="rect">
            <a:avLst/>
          </a:prstGeom>
          <a:noFill/>
          <a:ln>
            <a:noFill/>
          </a:ln>
          <a:effectLst/>
          <a:extLst>
            <a:ext uri="{909E8E84-426E-40DD-AFC4-6F175D3DCCD1}"/>
            <a:ext uri="{91240B29-F687-4F45-9708-019B960494DF}"/>
            <a:ext uri="{AF507438-7753-43E0-B8FC-AC1667EBCBE1}"/>
          </a:extLst>
        </p:spPr>
        <p:txBody>
          <a:bodyPr wrap="none" anchor="ctr"/>
          <a:lstStyle/>
          <a:p>
            <a:pPr>
              <a:buClr>
                <a:srgbClr val="000000"/>
              </a:buClr>
              <a:buSzPct val="100000"/>
              <a:buFont typeface="Times New Roman" pitchFamily="18" charset="0"/>
              <a:buNone/>
              <a:defRPr/>
            </a:pPr>
            <a:endParaRPr lang="zh-TW" altLang="en-US"/>
          </a:p>
        </p:txBody>
      </p:sp>
      <p:sp>
        <p:nvSpPr>
          <p:cNvPr id="2069" name="Rectangle 21"/>
          <p:cNvSpPr>
            <a:spLocks noGrp="1" noChangeArrowheads="1"/>
          </p:cNvSpPr>
          <p:nvPr>
            <p:ph type="sldNum"/>
          </p:nvPr>
        </p:nvSpPr>
        <p:spPr bwMode="auto">
          <a:xfrm>
            <a:off x="3849688" y="9378950"/>
            <a:ext cx="2922587" cy="469900"/>
          </a:xfrm>
          <a:prstGeom prst="rect">
            <a:avLst/>
          </a:prstGeom>
          <a:noFill/>
          <a:ln>
            <a:noFill/>
          </a:ln>
          <a:effectLst/>
          <a:extLst>
            <a:ext uri="{909E8E84-426E-40DD-AFC4-6F175D3DCCD1}"/>
            <a:ext uri="{91240B29-F687-4F45-9708-019B960494DF}"/>
            <a:ext uri="{AF507438-7753-43E0-B8FC-AC1667EBCBE1}"/>
          </a:extLst>
        </p:spPr>
        <p:txBody>
          <a:bodyPr vert="horz" wrap="square" lIns="92520" tIns="46080" rIns="92520" bIns="46080" numCol="1" anchor="b" anchorCtr="0" compatLnSpc="1">
            <a:prstTxWarp prst="textNoShape">
              <a:avLst/>
            </a:prstTxWarp>
          </a:bodyPr>
          <a:lstStyle>
            <a:lvl1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Bauer"/>
                <a:ea typeface="細明體" pitchFamily="49" charset="-120"/>
              </a:defRPr>
            </a:lvl1pPr>
          </a:lstStyle>
          <a:p>
            <a:fld id="{FB5A9489-5740-48DC-9901-6298EC2E7A90}" type="slidenum">
              <a:rPr lang="zh-TW" altLang="en-GB"/>
              <a:pPr/>
              <a:t>‹#›</a:t>
            </a:fld>
            <a:endParaRPr lang="en-GB" altLang="zh-TW"/>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21"/>
          <p:cNvSpPr>
            <a:spLocks noGrp="1" noChangeArrowheads="1"/>
          </p:cNvSpPr>
          <p:nvPr>
            <p:ph type="sldNum" sz="quarter"/>
          </p:nvPr>
        </p:nvSpPr>
        <p:spPr>
          <a:noFill/>
          <a:ln>
            <a:miter lim="800000"/>
            <a:headEnd/>
            <a:tailEnd/>
          </a:ln>
        </p:spPr>
        <p:txBody>
          <a:bodyPr/>
          <a:lstStyle/>
          <a:p>
            <a:fld id="{9354DC48-7439-4B4A-8229-FEFA170F7CF3}" type="slidenum">
              <a:rPr lang="zh-TW" altLang="en-GB"/>
              <a:pPr/>
              <a:t>2</a:t>
            </a:fld>
            <a:endParaRPr lang="en-GB" altLang="zh-TW"/>
          </a:p>
        </p:txBody>
      </p:sp>
      <p:sp>
        <p:nvSpPr>
          <p:cNvPr id="15363" name="Text Box 1"/>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15364" name="Rectangle 2"/>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21"/>
          <p:cNvSpPr>
            <a:spLocks noGrp="1" noChangeArrowheads="1"/>
          </p:cNvSpPr>
          <p:nvPr>
            <p:ph type="sldNum" sz="quarter"/>
          </p:nvPr>
        </p:nvSpPr>
        <p:spPr>
          <a:noFill/>
          <a:ln>
            <a:miter lim="800000"/>
            <a:headEnd/>
            <a:tailEnd/>
          </a:ln>
        </p:spPr>
        <p:txBody>
          <a:bodyPr/>
          <a:lstStyle/>
          <a:p>
            <a:fld id="{7D291CC0-965B-4A32-8A24-449BB9634382}" type="slidenum">
              <a:rPr lang="zh-TW" altLang="en-GB"/>
              <a:pPr/>
              <a:t>11</a:t>
            </a:fld>
            <a:endParaRPr lang="en-GB" altLang="zh-TW"/>
          </a:p>
        </p:txBody>
      </p:sp>
      <p:sp>
        <p:nvSpPr>
          <p:cNvPr id="33795"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860ED96-ECA8-4AF1-A174-7EF0FBC3649D}"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en-GB" altLang="zh-TW" sz="1200" b="0">
              <a:solidFill>
                <a:srgbClr val="000000"/>
              </a:solidFill>
              <a:latin typeface="Bauer"/>
              <a:ea typeface="細明體" pitchFamily="49" charset="-120"/>
            </a:endParaRPr>
          </a:p>
        </p:txBody>
      </p:sp>
      <p:sp>
        <p:nvSpPr>
          <p:cNvPr id="33796" name="Text Box 1"/>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A22FC18-EF01-4384-A61D-DE6E82B88036}"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en-GB" altLang="zh-TW" sz="1200" b="0">
              <a:solidFill>
                <a:srgbClr val="000000"/>
              </a:solidFill>
              <a:latin typeface="Bauer"/>
              <a:ea typeface="細明體" pitchFamily="49" charset="-120"/>
            </a:endParaRPr>
          </a:p>
        </p:txBody>
      </p:sp>
      <p:sp>
        <p:nvSpPr>
          <p:cNvPr id="33797" name="Text Box 2"/>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2A44E72-897D-43E9-8382-0CAE20D8698C}"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en-GB" altLang="zh-TW" sz="1200" b="0">
              <a:solidFill>
                <a:srgbClr val="000000"/>
              </a:solidFill>
              <a:latin typeface="Bauer"/>
              <a:ea typeface="細明體" pitchFamily="49" charset="-120"/>
            </a:endParaRPr>
          </a:p>
        </p:txBody>
      </p:sp>
      <p:sp>
        <p:nvSpPr>
          <p:cNvPr id="33798" name="Text Box 3"/>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33799" name="Rectangle 4"/>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21"/>
          <p:cNvSpPr>
            <a:spLocks noGrp="1" noChangeArrowheads="1"/>
          </p:cNvSpPr>
          <p:nvPr>
            <p:ph type="sldNum" sz="quarter"/>
          </p:nvPr>
        </p:nvSpPr>
        <p:spPr>
          <a:noFill/>
          <a:ln>
            <a:miter lim="800000"/>
            <a:headEnd/>
            <a:tailEnd/>
          </a:ln>
        </p:spPr>
        <p:txBody>
          <a:bodyPr/>
          <a:lstStyle/>
          <a:p>
            <a:fld id="{C1C31ABE-A1F3-4614-BF4D-2421A85A30F7}" type="slidenum">
              <a:rPr lang="zh-TW" altLang="en-GB"/>
              <a:pPr/>
              <a:t>12</a:t>
            </a:fld>
            <a:endParaRPr lang="en-GB" altLang="zh-TW"/>
          </a:p>
        </p:txBody>
      </p:sp>
      <p:sp>
        <p:nvSpPr>
          <p:cNvPr id="35843"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997F74C-AC73-431F-B4B7-71E50BC2A7F8}"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n-GB" altLang="zh-TW" sz="1200" b="0">
              <a:solidFill>
                <a:srgbClr val="000000"/>
              </a:solidFill>
              <a:latin typeface="Bauer"/>
              <a:ea typeface="細明體" pitchFamily="49" charset="-120"/>
            </a:endParaRPr>
          </a:p>
        </p:txBody>
      </p:sp>
      <p:sp>
        <p:nvSpPr>
          <p:cNvPr id="35844" name="Text Box 1"/>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E80DC92-BD34-4858-A2F4-CC6B95EDB778}"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n-GB" altLang="zh-TW" sz="1200" b="0">
              <a:solidFill>
                <a:srgbClr val="000000"/>
              </a:solidFill>
              <a:latin typeface="Bauer"/>
              <a:ea typeface="細明體" pitchFamily="49" charset="-120"/>
            </a:endParaRPr>
          </a:p>
        </p:txBody>
      </p:sp>
      <p:sp>
        <p:nvSpPr>
          <p:cNvPr id="35845" name="Text Box 2"/>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039D8EB-506E-4BD2-A8A2-859740A0E471}"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n-GB" altLang="zh-TW" sz="1200" b="0">
              <a:solidFill>
                <a:srgbClr val="000000"/>
              </a:solidFill>
              <a:latin typeface="Bauer"/>
              <a:ea typeface="細明體" pitchFamily="49" charset="-120"/>
            </a:endParaRPr>
          </a:p>
        </p:txBody>
      </p:sp>
      <p:sp>
        <p:nvSpPr>
          <p:cNvPr id="35846" name="Text Box 3"/>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35847" name="Rectangle 4"/>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1"/>
          <p:cNvSpPr>
            <a:spLocks noGrp="1" noChangeArrowheads="1"/>
          </p:cNvSpPr>
          <p:nvPr>
            <p:ph type="sldNum" sz="quarter"/>
          </p:nvPr>
        </p:nvSpPr>
        <p:spPr>
          <a:noFill/>
          <a:ln>
            <a:miter lim="800000"/>
            <a:headEnd/>
            <a:tailEnd/>
          </a:ln>
        </p:spPr>
        <p:txBody>
          <a:bodyPr/>
          <a:lstStyle/>
          <a:p>
            <a:fld id="{FF902B22-26D7-4B1A-925A-89ED322EEB2F}" type="slidenum">
              <a:rPr lang="zh-TW" altLang="en-GB"/>
              <a:pPr/>
              <a:t>13</a:t>
            </a:fld>
            <a:endParaRPr lang="en-GB" altLang="zh-TW"/>
          </a:p>
        </p:txBody>
      </p:sp>
      <p:sp>
        <p:nvSpPr>
          <p:cNvPr id="37891"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59D2DF6-D605-48CB-911D-231272A12BCB}"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en-GB" altLang="zh-TW" sz="1200" b="0">
              <a:solidFill>
                <a:srgbClr val="000000"/>
              </a:solidFill>
              <a:latin typeface="Bauer"/>
              <a:ea typeface="細明體" pitchFamily="49" charset="-120"/>
            </a:endParaRPr>
          </a:p>
        </p:txBody>
      </p:sp>
      <p:sp>
        <p:nvSpPr>
          <p:cNvPr id="37892"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3397E94-AA77-4648-8021-086762C545B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en-GB" altLang="zh-TW" sz="1200" b="0">
              <a:solidFill>
                <a:srgbClr val="000000"/>
              </a:solidFill>
              <a:latin typeface="Bauer"/>
              <a:ea typeface="細明體" pitchFamily="49" charset="-120"/>
            </a:endParaRPr>
          </a:p>
        </p:txBody>
      </p:sp>
      <p:sp>
        <p:nvSpPr>
          <p:cNvPr id="37893"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53B7A20-C40A-4C51-9333-CD8209EF8D41}"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en-GB" altLang="zh-TW" sz="1200" b="0">
              <a:solidFill>
                <a:srgbClr val="000000"/>
              </a:solidFill>
              <a:latin typeface="Bauer"/>
              <a:ea typeface="細明體" pitchFamily="49" charset="-120"/>
            </a:endParaRPr>
          </a:p>
        </p:txBody>
      </p:sp>
      <p:sp>
        <p:nvSpPr>
          <p:cNvPr id="37894"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37895"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21"/>
          <p:cNvSpPr>
            <a:spLocks noGrp="1" noChangeArrowheads="1"/>
          </p:cNvSpPr>
          <p:nvPr>
            <p:ph type="sldNum" sz="quarter"/>
          </p:nvPr>
        </p:nvSpPr>
        <p:spPr>
          <a:noFill/>
          <a:ln>
            <a:miter lim="800000"/>
            <a:headEnd/>
            <a:tailEnd/>
          </a:ln>
        </p:spPr>
        <p:txBody>
          <a:bodyPr/>
          <a:lstStyle/>
          <a:p>
            <a:fld id="{CDF33348-4940-4FFB-BF58-D68138F88F53}" type="slidenum">
              <a:rPr lang="zh-TW" altLang="en-GB"/>
              <a:pPr/>
              <a:t>14</a:t>
            </a:fld>
            <a:endParaRPr lang="en-GB" altLang="zh-TW"/>
          </a:p>
        </p:txBody>
      </p:sp>
      <p:sp>
        <p:nvSpPr>
          <p:cNvPr id="39939"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34C79C2-FA8E-4FF6-A6FF-BBCE237B7A07}"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en-GB" altLang="zh-TW" sz="1200" b="0">
              <a:solidFill>
                <a:srgbClr val="000000"/>
              </a:solidFill>
              <a:latin typeface="Bauer"/>
              <a:ea typeface="細明體" pitchFamily="49" charset="-120"/>
            </a:endParaRPr>
          </a:p>
        </p:txBody>
      </p:sp>
      <p:sp>
        <p:nvSpPr>
          <p:cNvPr id="39940"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7E2624F-E56E-4E36-9BFD-76B3AA4D2FC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en-GB" altLang="zh-TW" sz="1200" b="0">
              <a:solidFill>
                <a:srgbClr val="000000"/>
              </a:solidFill>
              <a:latin typeface="Bauer"/>
              <a:ea typeface="細明體" pitchFamily="49" charset="-120"/>
            </a:endParaRPr>
          </a:p>
        </p:txBody>
      </p:sp>
      <p:sp>
        <p:nvSpPr>
          <p:cNvPr id="39941"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2345162-0D25-4B58-9955-932BB0E3E87D}"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en-GB" altLang="zh-TW" sz="1200" b="0">
              <a:solidFill>
                <a:srgbClr val="000000"/>
              </a:solidFill>
              <a:latin typeface="Bauer"/>
              <a:ea typeface="細明體" pitchFamily="49" charset="-120"/>
            </a:endParaRPr>
          </a:p>
        </p:txBody>
      </p:sp>
      <p:sp>
        <p:nvSpPr>
          <p:cNvPr id="39942"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39943"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21"/>
          <p:cNvSpPr txBox="1">
            <a:spLocks noGrp="1" noChangeArrowheads="1"/>
          </p:cNvSpPr>
          <p:nvPr/>
        </p:nvSpPr>
        <p:spPr bwMode="auto">
          <a:xfrm>
            <a:off x="3849688" y="9378950"/>
            <a:ext cx="2922587" cy="469900"/>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BDF844E-C341-49CB-ACC5-3AE16D564203}"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GB" altLang="zh-TW" sz="1200">
              <a:solidFill>
                <a:srgbClr val="000000"/>
              </a:solidFill>
              <a:latin typeface="Bauer"/>
              <a:ea typeface="細明體" pitchFamily="49" charset="-120"/>
            </a:endParaRPr>
          </a:p>
        </p:txBody>
      </p:sp>
      <p:sp>
        <p:nvSpPr>
          <p:cNvPr id="41987"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AB3B514-9B86-4B58-98E2-2A7593416466}"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GB" altLang="zh-TW" sz="1200" b="0">
              <a:solidFill>
                <a:srgbClr val="000000"/>
              </a:solidFill>
              <a:latin typeface="Bauer"/>
              <a:ea typeface="細明體" pitchFamily="49" charset="-120"/>
            </a:endParaRPr>
          </a:p>
        </p:txBody>
      </p:sp>
      <p:sp>
        <p:nvSpPr>
          <p:cNvPr id="41988"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F0574F4-FA7C-4AAC-B691-B7DFDEFF060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GB" altLang="zh-TW" sz="1200" b="0">
              <a:solidFill>
                <a:srgbClr val="000000"/>
              </a:solidFill>
              <a:latin typeface="Bauer"/>
              <a:ea typeface="細明體" pitchFamily="49" charset="-120"/>
            </a:endParaRPr>
          </a:p>
        </p:txBody>
      </p:sp>
      <p:sp>
        <p:nvSpPr>
          <p:cNvPr id="41989"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ABC941A-2B6D-4987-B613-DDA9D901C300}"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GB" altLang="zh-TW" sz="1200" b="0">
              <a:solidFill>
                <a:srgbClr val="000000"/>
              </a:solidFill>
              <a:latin typeface="Bauer"/>
              <a:ea typeface="細明體" pitchFamily="49" charset="-120"/>
            </a:endParaRPr>
          </a:p>
        </p:txBody>
      </p:sp>
      <p:sp>
        <p:nvSpPr>
          <p:cNvPr id="41990"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41991"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21"/>
          <p:cNvSpPr>
            <a:spLocks noGrp="1" noChangeArrowheads="1"/>
          </p:cNvSpPr>
          <p:nvPr>
            <p:ph type="sldNum" sz="quarter"/>
          </p:nvPr>
        </p:nvSpPr>
        <p:spPr>
          <a:noFill/>
          <a:ln>
            <a:miter lim="800000"/>
            <a:headEnd/>
            <a:tailEnd/>
          </a:ln>
        </p:spPr>
        <p:txBody>
          <a:bodyPr/>
          <a:lstStyle/>
          <a:p>
            <a:fld id="{79792D9F-A878-42C3-95CB-CADCED44A7FC}" type="slidenum">
              <a:rPr lang="zh-TW" altLang="en-GB"/>
              <a:pPr/>
              <a:t>16</a:t>
            </a:fld>
            <a:endParaRPr lang="en-GB" altLang="zh-TW"/>
          </a:p>
        </p:txBody>
      </p:sp>
      <p:sp>
        <p:nvSpPr>
          <p:cNvPr id="44035"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5A59D36-0FCA-4F58-BCA8-F299159C451E}"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en-GB" altLang="zh-TW" sz="1200" b="0">
              <a:solidFill>
                <a:srgbClr val="000000"/>
              </a:solidFill>
              <a:latin typeface="Bauer"/>
              <a:ea typeface="細明體" pitchFamily="49" charset="-120"/>
            </a:endParaRPr>
          </a:p>
        </p:txBody>
      </p:sp>
      <p:sp>
        <p:nvSpPr>
          <p:cNvPr id="44036"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DB04AA5-E79A-4122-9D10-5E33BA4F17E1}"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en-GB" altLang="zh-TW" sz="1200" b="0">
              <a:solidFill>
                <a:srgbClr val="000000"/>
              </a:solidFill>
              <a:latin typeface="Bauer"/>
              <a:ea typeface="細明體" pitchFamily="49" charset="-120"/>
            </a:endParaRPr>
          </a:p>
        </p:txBody>
      </p:sp>
      <p:sp>
        <p:nvSpPr>
          <p:cNvPr id="44037"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2FEDBC7-7504-49C7-883B-CBA784790D8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en-GB" altLang="zh-TW" sz="1200" b="0">
              <a:solidFill>
                <a:srgbClr val="000000"/>
              </a:solidFill>
              <a:latin typeface="Bauer"/>
              <a:ea typeface="細明體" pitchFamily="49" charset="-120"/>
            </a:endParaRPr>
          </a:p>
        </p:txBody>
      </p:sp>
      <p:sp>
        <p:nvSpPr>
          <p:cNvPr id="44038"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44039"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21"/>
          <p:cNvSpPr>
            <a:spLocks noGrp="1" noChangeArrowheads="1"/>
          </p:cNvSpPr>
          <p:nvPr>
            <p:ph type="sldNum" sz="quarter"/>
          </p:nvPr>
        </p:nvSpPr>
        <p:spPr>
          <a:noFill/>
          <a:ln>
            <a:miter lim="800000"/>
            <a:headEnd/>
            <a:tailEnd/>
          </a:ln>
        </p:spPr>
        <p:txBody>
          <a:bodyPr/>
          <a:lstStyle/>
          <a:p>
            <a:fld id="{DCF562A6-93A4-4BEC-8273-EC38A4F360DE}" type="slidenum">
              <a:rPr lang="zh-TW" altLang="en-GB"/>
              <a:pPr/>
              <a:t>17</a:t>
            </a:fld>
            <a:endParaRPr lang="en-GB" altLang="zh-TW"/>
          </a:p>
        </p:txBody>
      </p:sp>
      <p:sp>
        <p:nvSpPr>
          <p:cNvPr id="46083"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CFA0A6E-8997-48A5-94CC-BA6D3880842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en-GB" altLang="zh-TW" sz="1200" b="0">
              <a:solidFill>
                <a:srgbClr val="000000"/>
              </a:solidFill>
              <a:latin typeface="Bauer"/>
              <a:ea typeface="細明體" pitchFamily="49" charset="-120"/>
            </a:endParaRPr>
          </a:p>
        </p:txBody>
      </p:sp>
      <p:sp>
        <p:nvSpPr>
          <p:cNvPr id="46084"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4ACD654-C867-497B-9FD7-57DDF80E498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en-GB" altLang="zh-TW" sz="1200" b="0">
              <a:solidFill>
                <a:srgbClr val="000000"/>
              </a:solidFill>
              <a:latin typeface="Bauer"/>
              <a:ea typeface="細明體" pitchFamily="49" charset="-120"/>
            </a:endParaRPr>
          </a:p>
        </p:txBody>
      </p:sp>
      <p:sp>
        <p:nvSpPr>
          <p:cNvPr id="46085"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DC15E23-55E4-45AB-A90B-F355DDA8A89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en-GB" altLang="zh-TW" sz="1200" b="0">
              <a:solidFill>
                <a:srgbClr val="000000"/>
              </a:solidFill>
              <a:latin typeface="Bauer"/>
              <a:ea typeface="細明體" pitchFamily="49" charset="-120"/>
            </a:endParaRPr>
          </a:p>
        </p:txBody>
      </p:sp>
      <p:sp>
        <p:nvSpPr>
          <p:cNvPr id="46086"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46087"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21"/>
          <p:cNvSpPr>
            <a:spLocks noGrp="1" noChangeArrowheads="1"/>
          </p:cNvSpPr>
          <p:nvPr>
            <p:ph type="sldNum" sz="quarter"/>
          </p:nvPr>
        </p:nvSpPr>
        <p:spPr>
          <a:noFill/>
          <a:ln>
            <a:miter lim="800000"/>
            <a:headEnd/>
            <a:tailEnd/>
          </a:ln>
        </p:spPr>
        <p:txBody>
          <a:bodyPr/>
          <a:lstStyle/>
          <a:p>
            <a:fld id="{9219DC7F-69BE-4740-8A7F-52B088E14E8E}" type="slidenum">
              <a:rPr lang="zh-TW" altLang="en-GB"/>
              <a:pPr/>
              <a:t>18</a:t>
            </a:fld>
            <a:endParaRPr lang="en-GB" altLang="zh-TW"/>
          </a:p>
        </p:txBody>
      </p:sp>
      <p:sp>
        <p:nvSpPr>
          <p:cNvPr id="48131"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07A9369-6BE2-40BE-9EA0-8692CFBB5F59}"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en-GB" altLang="zh-TW" sz="1200" b="0">
              <a:solidFill>
                <a:srgbClr val="000000"/>
              </a:solidFill>
              <a:latin typeface="Bauer"/>
              <a:ea typeface="細明體" pitchFamily="49" charset="-120"/>
            </a:endParaRPr>
          </a:p>
        </p:txBody>
      </p:sp>
      <p:sp>
        <p:nvSpPr>
          <p:cNvPr id="48132"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EDB221D-823A-4C86-8678-158E8142D65C}"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en-GB" altLang="zh-TW" sz="1200" b="0">
              <a:solidFill>
                <a:srgbClr val="000000"/>
              </a:solidFill>
              <a:latin typeface="Bauer"/>
              <a:ea typeface="細明體" pitchFamily="49" charset="-120"/>
            </a:endParaRPr>
          </a:p>
        </p:txBody>
      </p:sp>
      <p:sp>
        <p:nvSpPr>
          <p:cNvPr id="48133"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77E050D-C6CB-46CC-B075-453D5DD32288}"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en-GB" altLang="zh-TW" sz="1200" b="0">
              <a:solidFill>
                <a:srgbClr val="000000"/>
              </a:solidFill>
              <a:latin typeface="Bauer"/>
              <a:ea typeface="細明體" pitchFamily="49" charset="-120"/>
            </a:endParaRPr>
          </a:p>
        </p:txBody>
      </p:sp>
      <p:sp>
        <p:nvSpPr>
          <p:cNvPr id="48134"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48135"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21"/>
          <p:cNvSpPr>
            <a:spLocks noGrp="1" noChangeArrowheads="1"/>
          </p:cNvSpPr>
          <p:nvPr>
            <p:ph type="sldNum" sz="quarter"/>
          </p:nvPr>
        </p:nvSpPr>
        <p:spPr>
          <a:noFill/>
          <a:ln>
            <a:miter lim="800000"/>
            <a:headEnd/>
            <a:tailEnd/>
          </a:ln>
        </p:spPr>
        <p:txBody>
          <a:bodyPr/>
          <a:lstStyle/>
          <a:p>
            <a:fld id="{112DAD60-87A4-436C-8CBA-75F508B2DECD}" type="slidenum">
              <a:rPr lang="zh-TW" altLang="en-GB"/>
              <a:pPr/>
              <a:t>19</a:t>
            </a:fld>
            <a:endParaRPr lang="en-GB" altLang="zh-TW"/>
          </a:p>
        </p:txBody>
      </p:sp>
      <p:sp>
        <p:nvSpPr>
          <p:cNvPr id="50179"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8616A40-05FB-4C07-A62D-6226F9CBDE7B}"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GB" altLang="zh-TW" sz="1200" b="0">
              <a:solidFill>
                <a:srgbClr val="000000"/>
              </a:solidFill>
              <a:latin typeface="Bauer"/>
              <a:ea typeface="細明體" pitchFamily="49" charset="-120"/>
            </a:endParaRPr>
          </a:p>
        </p:txBody>
      </p:sp>
      <p:sp>
        <p:nvSpPr>
          <p:cNvPr id="50180"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56562AA-5E7F-4711-80AC-A7BE9C6539B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GB" altLang="zh-TW" sz="1200" b="0">
              <a:solidFill>
                <a:srgbClr val="000000"/>
              </a:solidFill>
              <a:latin typeface="Bauer"/>
              <a:ea typeface="細明體" pitchFamily="49" charset="-120"/>
            </a:endParaRPr>
          </a:p>
        </p:txBody>
      </p:sp>
      <p:sp>
        <p:nvSpPr>
          <p:cNvPr id="50181"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E4BC0DA-22CB-4E8E-B1FA-0A4F9CFB029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GB" altLang="zh-TW" sz="1200" b="0">
              <a:solidFill>
                <a:srgbClr val="000000"/>
              </a:solidFill>
              <a:latin typeface="Bauer"/>
              <a:ea typeface="細明體" pitchFamily="49" charset="-120"/>
            </a:endParaRPr>
          </a:p>
        </p:txBody>
      </p:sp>
      <p:sp>
        <p:nvSpPr>
          <p:cNvPr id="50182"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50183"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21"/>
          <p:cNvSpPr>
            <a:spLocks noGrp="1" noChangeArrowheads="1"/>
          </p:cNvSpPr>
          <p:nvPr>
            <p:ph type="sldNum" sz="quarter"/>
          </p:nvPr>
        </p:nvSpPr>
        <p:spPr>
          <a:noFill/>
          <a:ln>
            <a:miter lim="800000"/>
            <a:headEnd/>
            <a:tailEnd/>
          </a:ln>
        </p:spPr>
        <p:txBody>
          <a:bodyPr/>
          <a:lstStyle/>
          <a:p>
            <a:fld id="{7302FAE9-231A-4D31-9BA9-1CFDE1E5EB06}" type="slidenum">
              <a:rPr lang="zh-TW" altLang="en-GB"/>
              <a:pPr/>
              <a:t>20</a:t>
            </a:fld>
            <a:endParaRPr lang="en-GB" altLang="zh-TW"/>
          </a:p>
        </p:txBody>
      </p:sp>
      <p:sp>
        <p:nvSpPr>
          <p:cNvPr id="52227"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97588F5-B4DC-4831-805B-72A9A5D39D9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GB" altLang="zh-TW" sz="1200" b="0">
              <a:solidFill>
                <a:srgbClr val="000000"/>
              </a:solidFill>
              <a:latin typeface="Bauer"/>
              <a:ea typeface="細明體" pitchFamily="49" charset="-120"/>
            </a:endParaRPr>
          </a:p>
        </p:txBody>
      </p:sp>
      <p:sp>
        <p:nvSpPr>
          <p:cNvPr id="52228"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6969BE7-6667-4CDF-90D2-538C381946C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GB" altLang="zh-TW" sz="1200" b="0">
              <a:solidFill>
                <a:srgbClr val="000000"/>
              </a:solidFill>
              <a:latin typeface="Bauer"/>
              <a:ea typeface="細明體" pitchFamily="49" charset="-120"/>
            </a:endParaRPr>
          </a:p>
        </p:txBody>
      </p:sp>
      <p:sp>
        <p:nvSpPr>
          <p:cNvPr id="52229"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FFDA7E-D2E7-4B54-8671-6D2917A2CA0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GB" altLang="zh-TW" sz="1200" b="0">
              <a:solidFill>
                <a:srgbClr val="000000"/>
              </a:solidFill>
              <a:latin typeface="Bauer"/>
              <a:ea typeface="細明體" pitchFamily="49" charset="-120"/>
            </a:endParaRPr>
          </a:p>
        </p:txBody>
      </p:sp>
      <p:sp>
        <p:nvSpPr>
          <p:cNvPr id="52230"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52231"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21"/>
          <p:cNvSpPr>
            <a:spLocks noGrp="1" noChangeArrowheads="1"/>
          </p:cNvSpPr>
          <p:nvPr>
            <p:ph type="sldNum" sz="quarter"/>
          </p:nvPr>
        </p:nvSpPr>
        <p:spPr>
          <a:noFill/>
          <a:ln>
            <a:miter lim="800000"/>
            <a:headEnd/>
            <a:tailEnd/>
          </a:ln>
        </p:spPr>
        <p:txBody>
          <a:bodyPr/>
          <a:lstStyle/>
          <a:p>
            <a:fld id="{BD0D6860-69FE-4E7D-8824-10F3D797F8CB}" type="slidenum">
              <a:rPr lang="zh-TW" altLang="en-GB"/>
              <a:pPr/>
              <a:t>3</a:t>
            </a:fld>
            <a:endParaRPr lang="en-GB" altLang="zh-TW"/>
          </a:p>
        </p:txBody>
      </p:sp>
      <p:sp>
        <p:nvSpPr>
          <p:cNvPr id="17411"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17412"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21"/>
          <p:cNvSpPr>
            <a:spLocks noGrp="1" noChangeArrowheads="1"/>
          </p:cNvSpPr>
          <p:nvPr>
            <p:ph type="sldNum" sz="quarter"/>
          </p:nvPr>
        </p:nvSpPr>
        <p:spPr>
          <a:noFill/>
          <a:ln>
            <a:miter lim="800000"/>
            <a:headEnd/>
            <a:tailEnd/>
          </a:ln>
        </p:spPr>
        <p:txBody>
          <a:bodyPr/>
          <a:lstStyle/>
          <a:p>
            <a:fld id="{0B7E78A3-8984-40E9-B6F0-3571303CA9E7}" type="slidenum">
              <a:rPr lang="zh-TW" altLang="en-GB"/>
              <a:pPr/>
              <a:t>21</a:t>
            </a:fld>
            <a:endParaRPr lang="en-GB" altLang="zh-TW"/>
          </a:p>
        </p:txBody>
      </p:sp>
      <p:sp>
        <p:nvSpPr>
          <p:cNvPr id="54275"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105DEB4-CBB5-400D-82E1-FE9D72708FD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en-GB" altLang="zh-TW" sz="1200" b="0">
              <a:solidFill>
                <a:srgbClr val="000000"/>
              </a:solidFill>
              <a:latin typeface="Bauer"/>
              <a:ea typeface="細明體" pitchFamily="49" charset="-120"/>
            </a:endParaRPr>
          </a:p>
        </p:txBody>
      </p:sp>
      <p:sp>
        <p:nvSpPr>
          <p:cNvPr id="54276"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72E9DF6-0504-4AA3-AA1D-9C6DBE1E98D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en-GB" altLang="zh-TW" sz="1200" b="0">
              <a:solidFill>
                <a:srgbClr val="000000"/>
              </a:solidFill>
              <a:latin typeface="Bauer"/>
              <a:ea typeface="細明體" pitchFamily="49" charset="-120"/>
            </a:endParaRPr>
          </a:p>
        </p:txBody>
      </p:sp>
      <p:sp>
        <p:nvSpPr>
          <p:cNvPr id="54277"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7BF0D19-1122-4BB9-81B3-183B720F1E07}"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en-GB" altLang="zh-TW" sz="1200" b="0">
              <a:solidFill>
                <a:srgbClr val="000000"/>
              </a:solidFill>
              <a:latin typeface="Bauer"/>
              <a:ea typeface="細明體" pitchFamily="49" charset="-120"/>
            </a:endParaRPr>
          </a:p>
        </p:txBody>
      </p:sp>
      <p:sp>
        <p:nvSpPr>
          <p:cNvPr id="54278"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54279"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21"/>
          <p:cNvSpPr>
            <a:spLocks noGrp="1" noChangeArrowheads="1"/>
          </p:cNvSpPr>
          <p:nvPr>
            <p:ph type="sldNum" sz="quarter"/>
          </p:nvPr>
        </p:nvSpPr>
        <p:spPr>
          <a:noFill/>
          <a:ln>
            <a:miter lim="800000"/>
            <a:headEnd/>
            <a:tailEnd/>
          </a:ln>
        </p:spPr>
        <p:txBody>
          <a:bodyPr/>
          <a:lstStyle/>
          <a:p>
            <a:fld id="{E74DDED2-9ED0-4EA3-8223-A0074600BDA8}" type="slidenum">
              <a:rPr lang="zh-TW" altLang="en-GB"/>
              <a:pPr/>
              <a:t>22</a:t>
            </a:fld>
            <a:endParaRPr lang="en-GB" altLang="zh-TW"/>
          </a:p>
        </p:txBody>
      </p:sp>
      <p:sp>
        <p:nvSpPr>
          <p:cNvPr id="56323"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C8F8F0A-3921-4BBE-8C3B-0E856D701518}"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en-GB" altLang="zh-TW" sz="1200" b="0">
              <a:solidFill>
                <a:srgbClr val="000000"/>
              </a:solidFill>
              <a:latin typeface="Bauer"/>
              <a:ea typeface="細明體" pitchFamily="49" charset="-120"/>
            </a:endParaRPr>
          </a:p>
        </p:txBody>
      </p:sp>
      <p:sp>
        <p:nvSpPr>
          <p:cNvPr id="56324"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4D89BFC-FFFD-49D8-A446-990CD62592F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en-GB" altLang="zh-TW" sz="1200" b="0">
              <a:solidFill>
                <a:srgbClr val="000000"/>
              </a:solidFill>
              <a:latin typeface="Bauer"/>
              <a:ea typeface="細明體" pitchFamily="49" charset="-120"/>
            </a:endParaRPr>
          </a:p>
        </p:txBody>
      </p:sp>
      <p:sp>
        <p:nvSpPr>
          <p:cNvPr id="56325"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56326"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21"/>
          <p:cNvSpPr>
            <a:spLocks noGrp="1" noChangeArrowheads="1"/>
          </p:cNvSpPr>
          <p:nvPr>
            <p:ph type="sldNum" sz="quarter"/>
          </p:nvPr>
        </p:nvSpPr>
        <p:spPr>
          <a:noFill/>
          <a:ln>
            <a:miter lim="800000"/>
            <a:headEnd/>
            <a:tailEnd/>
          </a:ln>
        </p:spPr>
        <p:txBody>
          <a:bodyPr/>
          <a:lstStyle/>
          <a:p>
            <a:fld id="{AC502A4F-4267-4AB4-BD77-37AAAC912648}" type="slidenum">
              <a:rPr lang="zh-TW" altLang="en-GB"/>
              <a:pPr/>
              <a:t>23</a:t>
            </a:fld>
            <a:endParaRPr lang="en-GB" altLang="zh-TW"/>
          </a:p>
        </p:txBody>
      </p:sp>
      <p:sp>
        <p:nvSpPr>
          <p:cNvPr id="58371"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5F53377-A38B-4CD1-901A-CD15DF0DBD96}"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en-GB" altLang="zh-TW" sz="1200" b="0">
              <a:solidFill>
                <a:srgbClr val="000000"/>
              </a:solidFill>
              <a:latin typeface="Bauer"/>
              <a:ea typeface="細明體" pitchFamily="49" charset="-120"/>
            </a:endParaRPr>
          </a:p>
        </p:txBody>
      </p:sp>
      <p:sp>
        <p:nvSpPr>
          <p:cNvPr id="58372"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35CBFE4-0162-4DC7-9F34-4BAA6529A5CC}"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en-GB" altLang="zh-TW" sz="1200" b="0">
              <a:solidFill>
                <a:srgbClr val="000000"/>
              </a:solidFill>
              <a:latin typeface="Bauer"/>
              <a:ea typeface="細明體" pitchFamily="49" charset="-120"/>
            </a:endParaRPr>
          </a:p>
        </p:txBody>
      </p:sp>
      <p:sp>
        <p:nvSpPr>
          <p:cNvPr id="58373"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58374"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21"/>
          <p:cNvSpPr>
            <a:spLocks noGrp="1" noChangeArrowheads="1"/>
          </p:cNvSpPr>
          <p:nvPr>
            <p:ph type="sldNum" sz="quarter"/>
          </p:nvPr>
        </p:nvSpPr>
        <p:spPr>
          <a:noFill/>
          <a:ln>
            <a:miter lim="800000"/>
            <a:headEnd/>
            <a:tailEnd/>
          </a:ln>
        </p:spPr>
        <p:txBody>
          <a:bodyPr/>
          <a:lstStyle/>
          <a:p>
            <a:fld id="{5A9A2B6F-7270-4170-BE6D-066E8EFC3D20}" type="slidenum">
              <a:rPr lang="zh-TW" altLang="en-GB"/>
              <a:pPr/>
              <a:t>24</a:t>
            </a:fld>
            <a:endParaRPr lang="en-GB" altLang="zh-TW"/>
          </a:p>
        </p:txBody>
      </p:sp>
      <p:sp>
        <p:nvSpPr>
          <p:cNvPr id="60419"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D992264-41B3-4E5B-8065-DCE59327EA7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en-GB" altLang="zh-TW" sz="1200" b="0">
              <a:solidFill>
                <a:srgbClr val="000000"/>
              </a:solidFill>
              <a:latin typeface="Bauer"/>
              <a:ea typeface="細明體" pitchFamily="49" charset="-120"/>
            </a:endParaRPr>
          </a:p>
        </p:txBody>
      </p:sp>
      <p:sp>
        <p:nvSpPr>
          <p:cNvPr id="60420"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F34E745-000F-407A-9087-38F13620FC8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en-GB" altLang="zh-TW" sz="1200" b="0">
              <a:solidFill>
                <a:srgbClr val="000000"/>
              </a:solidFill>
              <a:latin typeface="Bauer"/>
              <a:ea typeface="細明體" pitchFamily="49" charset="-120"/>
            </a:endParaRPr>
          </a:p>
        </p:txBody>
      </p:sp>
      <p:sp>
        <p:nvSpPr>
          <p:cNvPr id="60421"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60422"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21"/>
          <p:cNvSpPr txBox="1">
            <a:spLocks noGrp="1" noChangeArrowheads="1"/>
          </p:cNvSpPr>
          <p:nvPr/>
        </p:nvSpPr>
        <p:spPr bwMode="auto">
          <a:xfrm>
            <a:off x="3849688" y="9378950"/>
            <a:ext cx="2922587" cy="469900"/>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0C1D1FA-1835-47CF-968F-CB98F5B15046}"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en-GB" altLang="zh-TW" sz="1200">
              <a:solidFill>
                <a:srgbClr val="000000"/>
              </a:solidFill>
              <a:latin typeface="Bauer"/>
              <a:ea typeface="細明體" pitchFamily="49" charset="-120"/>
            </a:endParaRPr>
          </a:p>
        </p:txBody>
      </p:sp>
      <p:sp>
        <p:nvSpPr>
          <p:cNvPr id="62467"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BD746F6-E224-459A-8855-B4018F18BB5A}"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en-GB" altLang="zh-TW" sz="1200" b="0">
              <a:solidFill>
                <a:srgbClr val="000000"/>
              </a:solidFill>
              <a:latin typeface="Bauer"/>
              <a:ea typeface="細明體" pitchFamily="49" charset="-120"/>
            </a:endParaRPr>
          </a:p>
        </p:txBody>
      </p:sp>
      <p:sp>
        <p:nvSpPr>
          <p:cNvPr id="62468"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93003D7-96CF-4547-8D97-A659C6383390}"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en-GB" altLang="zh-TW" sz="1200" b="0">
              <a:solidFill>
                <a:srgbClr val="000000"/>
              </a:solidFill>
              <a:latin typeface="Bauer"/>
              <a:ea typeface="細明體" pitchFamily="49" charset="-120"/>
            </a:endParaRPr>
          </a:p>
        </p:txBody>
      </p:sp>
      <p:sp>
        <p:nvSpPr>
          <p:cNvPr id="62469"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62470"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21"/>
          <p:cNvSpPr>
            <a:spLocks noGrp="1" noChangeArrowheads="1"/>
          </p:cNvSpPr>
          <p:nvPr>
            <p:ph type="sldNum" sz="quarter"/>
          </p:nvPr>
        </p:nvSpPr>
        <p:spPr>
          <a:noFill/>
          <a:ln>
            <a:miter lim="800000"/>
            <a:headEnd/>
            <a:tailEnd/>
          </a:ln>
        </p:spPr>
        <p:txBody>
          <a:bodyPr/>
          <a:lstStyle/>
          <a:p>
            <a:fld id="{E8D3636D-8E6E-48DB-8CF6-DC5D03E7D4BA}" type="slidenum">
              <a:rPr lang="zh-TW" altLang="en-GB"/>
              <a:pPr/>
              <a:t>26</a:t>
            </a:fld>
            <a:endParaRPr lang="en-GB" altLang="zh-TW"/>
          </a:p>
        </p:txBody>
      </p:sp>
      <p:sp>
        <p:nvSpPr>
          <p:cNvPr id="64515"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E7EB413-4E06-49DD-ABE3-1BA319939D5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en-GB" altLang="zh-TW" sz="1200" b="0">
              <a:solidFill>
                <a:srgbClr val="000000"/>
              </a:solidFill>
              <a:latin typeface="Bauer"/>
              <a:ea typeface="細明體" pitchFamily="49" charset="-120"/>
            </a:endParaRPr>
          </a:p>
        </p:txBody>
      </p:sp>
      <p:sp>
        <p:nvSpPr>
          <p:cNvPr id="64516"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0869C83-F852-44FD-99E7-D0BB22ED8A7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en-GB" altLang="zh-TW" sz="1200" b="0">
              <a:solidFill>
                <a:srgbClr val="000000"/>
              </a:solidFill>
              <a:latin typeface="Bauer"/>
              <a:ea typeface="細明體" pitchFamily="49" charset="-120"/>
            </a:endParaRPr>
          </a:p>
        </p:txBody>
      </p:sp>
      <p:sp>
        <p:nvSpPr>
          <p:cNvPr id="64517"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E7CDB52-C488-4D96-B702-B75A8AC8130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en-GB" altLang="zh-TW" sz="1200" b="0">
              <a:solidFill>
                <a:srgbClr val="000000"/>
              </a:solidFill>
              <a:latin typeface="Bauer"/>
              <a:ea typeface="細明體" pitchFamily="49" charset="-120"/>
            </a:endParaRPr>
          </a:p>
        </p:txBody>
      </p:sp>
      <p:sp>
        <p:nvSpPr>
          <p:cNvPr id="64518"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64519"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21"/>
          <p:cNvSpPr>
            <a:spLocks noGrp="1" noChangeArrowheads="1"/>
          </p:cNvSpPr>
          <p:nvPr>
            <p:ph type="sldNum" sz="quarter"/>
          </p:nvPr>
        </p:nvSpPr>
        <p:spPr>
          <a:noFill/>
          <a:ln>
            <a:miter lim="800000"/>
            <a:headEnd/>
            <a:tailEnd/>
          </a:ln>
        </p:spPr>
        <p:txBody>
          <a:bodyPr/>
          <a:lstStyle/>
          <a:p>
            <a:fld id="{2C351A9F-47D0-4DD7-A935-BB67B00848D4}" type="slidenum">
              <a:rPr lang="zh-TW" altLang="en-GB"/>
              <a:pPr/>
              <a:t>30</a:t>
            </a:fld>
            <a:endParaRPr lang="en-GB" altLang="zh-TW"/>
          </a:p>
        </p:txBody>
      </p:sp>
      <p:sp>
        <p:nvSpPr>
          <p:cNvPr id="69635"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472C6BB-1B7C-4C03-AE93-7A48C689F225}"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GB" altLang="zh-TW" sz="1200" b="0">
              <a:solidFill>
                <a:srgbClr val="000000"/>
              </a:solidFill>
              <a:latin typeface="Bauer"/>
              <a:ea typeface="細明體" pitchFamily="49" charset="-120"/>
            </a:endParaRPr>
          </a:p>
        </p:txBody>
      </p:sp>
      <p:sp>
        <p:nvSpPr>
          <p:cNvPr id="69636" name="Text Box 2"/>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0AAE7FD-C94F-4EAC-9131-366E15D2B44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GB" altLang="zh-TW" sz="1200" b="0">
              <a:solidFill>
                <a:srgbClr val="000000"/>
              </a:solidFill>
              <a:latin typeface="Bauer"/>
              <a:ea typeface="細明體" pitchFamily="49" charset="-120"/>
            </a:endParaRPr>
          </a:p>
        </p:txBody>
      </p:sp>
      <p:sp>
        <p:nvSpPr>
          <p:cNvPr id="69637"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BF97A73-BC3B-493F-A975-1D7A19B88DD3}"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GB" altLang="zh-TW" sz="1200" b="0">
              <a:solidFill>
                <a:srgbClr val="000000"/>
              </a:solidFill>
              <a:latin typeface="Bauer"/>
              <a:ea typeface="細明體" pitchFamily="49" charset="-120"/>
            </a:endParaRPr>
          </a:p>
        </p:txBody>
      </p:sp>
      <p:sp>
        <p:nvSpPr>
          <p:cNvPr id="69638" name="Text Box 4"/>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69639" name="Rectangle 5"/>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21"/>
          <p:cNvSpPr>
            <a:spLocks noGrp="1" noChangeArrowheads="1"/>
          </p:cNvSpPr>
          <p:nvPr>
            <p:ph type="sldNum" sz="quarter"/>
          </p:nvPr>
        </p:nvSpPr>
        <p:spPr>
          <a:noFill/>
          <a:ln>
            <a:miter lim="800000"/>
            <a:headEnd/>
            <a:tailEnd/>
          </a:ln>
        </p:spPr>
        <p:txBody>
          <a:bodyPr/>
          <a:lstStyle/>
          <a:p>
            <a:fld id="{F5D91A52-F4D1-4187-9176-5B26897459FC}" type="slidenum">
              <a:rPr lang="zh-TW" altLang="en-GB"/>
              <a:pPr/>
              <a:t>31</a:t>
            </a:fld>
            <a:endParaRPr lang="en-GB" altLang="zh-TW"/>
          </a:p>
        </p:txBody>
      </p:sp>
      <p:sp>
        <p:nvSpPr>
          <p:cNvPr id="71683"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71684"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1"/>
          <p:cNvSpPr>
            <a:spLocks noGrp="1" noChangeArrowheads="1"/>
          </p:cNvSpPr>
          <p:nvPr>
            <p:ph type="sldNum" sz="quarter"/>
          </p:nvPr>
        </p:nvSpPr>
        <p:spPr>
          <a:noFill/>
          <a:ln>
            <a:miter lim="800000"/>
            <a:headEnd/>
            <a:tailEnd/>
          </a:ln>
        </p:spPr>
        <p:txBody>
          <a:bodyPr/>
          <a:lstStyle/>
          <a:p>
            <a:fld id="{1492CC8D-1658-4596-AC99-3358B657F7E5}" type="slidenum">
              <a:rPr lang="zh-TW" altLang="en-GB"/>
              <a:pPr/>
              <a:t>32</a:t>
            </a:fld>
            <a:endParaRPr lang="en-GB" altLang="zh-TW"/>
          </a:p>
        </p:txBody>
      </p:sp>
      <p:sp>
        <p:nvSpPr>
          <p:cNvPr id="73731"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73732"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21"/>
          <p:cNvSpPr>
            <a:spLocks noGrp="1" noChangeArrowheads="1"/>
          </p:cNvSpPr>
          <p:nvPr>
            <p:ph type="sldNum" sz="quarter"/>
          </p:nvPr>
        </p:nvSpPr>
        <p:spPr>
          <a:noFill/>
          <a:ln>
            <a:miter lim="800000"/>
            <a:headEnd/>
            <a:tailEnd/>
          </a:ln>
        </p:spPr>
        <p:txBody>
          <a:bodyPr/>
          <a:lstStyle/>
          <a:p>
            <a:fld id="{7C9C33AC-6953-4335-927D-15E8CCED1030}" type="slidenum">
              <a:rPr lang="zh-TW" altLang="en-GB"/>
              <a:pPr/>
              <a:t>33</a:t>
            </a:fld>
            <a:endParaRPr lang="en-GB" altLang="zh-TW"/>
          </a:p>
        </p:txBody>
      </p:sp>
      <p:sp>
        <p:nvSpPr>
          <p:cNvPr id="75779"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75780"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21"/>
          <p:cNvSpPr>
            <a:spLocks noGrp="1" noChangeArrowheads="1"/>
          </p:cNvSpPr>
          <p:nvPr>
            <p:ph type="sldNum" sz="quarter"/>
          </p:nvPr>
        </p:nvSpPr>
        <p:spPr>
          <a:noFill/>
          <a:ln>
            <a:miter lim="800000"/>
            <a:headEnd/>
            <a:tailEnd/>
          </a:ln>
        </p:spPr>
        <p:txBody>
          <a:bodyPr/>
          <a:lstStyle/>
          <a:p>
            <a:fld id="{E81079D2-B488-4298-9FDC-A4F5D8EB4060}" type="slidenum">
              <a:rPr lang="zh-TW" altLang="en-GB"/>
              <a:pPr/>
              <a:t>4</a:t>
            </a:fld>
            <a:endParaRPr lang="en-GB" altLang="zh-TW"/>
          </a:p>
        </p:txBody>
      </p:sp>
      <p:sp>
        <p:nvSpPr>
          <p:cNvPr id="19459" name="Text Box 1"/>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19460" name="Rectangle 2"/>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21"/>
          <p:cNvSpPr txBox="1">
            <a:spLocks noGrp="1" noChangeArrowheads="1"/>
          </p:cNvSpPr>
          <p:nvPr/>
        </p:nvSpPr>
        <p:spPr bwMode="auto">
          <a:xfrm>
            <a:off x="3849688" y="9378950"/>
            <a:ext cx="2922587" cy="469900"/>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CBB47EE-10A3-4417-B34B-B0FD71F08268}"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endParaRPr lang="en-GB" altLang="zh-TW" sz="1200">
              <a:solidFill>
                <a:srgbClr val="000000"/>
              </a:solidFill>
              <a:latin typeface="Bauer"/>
              <a:ea typeface="細明體" pitchFamily="49" charset="-120"/>
            </a:endParaRPr>
          </a:p>
        </p:txBody>
      </p:sp>
      <p:sp>
        <p:nvSpPr>
          <p:cNvPr id="276483"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76484"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21"/>
          <p:cNvSpPr txBox="1">
            <a:spLocks noGrp="1" noChangeArrowheads="1"/>
          </p:cNvSpPr>
          <p:nvPr/>
        </p:nvSpPr>
        <p:spPr bwMode="auto">
          <a:xfrm>
            <a:off x="3849688" y="9378950"/>
            <a:ext cx="2922587" cy="469900"/>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4BB3925-E9DE-4BA8-8748-471BF66CDF81}"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35</a:t>
            </a:fld>
            <a:endParaRPr lang="en-GB" altLang="zh-TW" sz="1200">
              <a:solidFill>
                <a:srgbClr val="000000"/>
              </a:solidFill>
              <a:latin typeface="Bauer"/>
              <a:ea typeface="細明體" pitchFamily="49" charset="-120"/>
            </a:endParaRPr>
          </a:p>
        </p:txBody>
      </p:sp>
      <p:sp>
        <p:nvSpPr>
          <p:cNvPr id="280579"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80580"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1"/>
          <p:cNvSpPr>
            <a:spLocks noGrp="1" noChangeArrowheads="1"/>
          </p:cNvSpPr>
          <p:nvPr>
            <p:ph type="sldNum" sz="quarter"/>
          </p:nvPr>
        </p:nvSpPr>
        <p:spPr>
          <a:noFill/>
          <a:ln>
            <a:miter lim="800000"/>
            <a:headEnd/>
            <a:tailEnd/>
          </a:ln>
        </p:spPr>
        <p:txBody>
          <a:bodyPr/>
          <a:lstStyle/>
          <a:p>
            <a:fld id="{A1C55881-DCB3-4D64-A616-11AC3D9C2B3D}" type="slidenum">
              <a:rPr lang="zh-TW" altLang="en-GB"/>
              <a:pPr/>
              <a:t>36</a:t>
            </a:fld>
            <a:endParaRPr lang="en-GB" altLang="zh-TW"/>
          </a:p>
        </p:txBody>
      </p:sp>
      <p:sp>
        <p:nvSpPr>
          <p:cNvPr id="77827"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77828"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1"/>
          <p:cNvSpPr>
            <a:spLocks noGrp="1" noChangeArrowheads="1"/>
          </p:cNvSpPr>
          <p:nvPr>
            <p:ph type="sldNum" sz="quarter"/>
          </p:nvPr>
        </p:nvSpPr>
        <p:spPr>
          <a:noFill/>
          <a:ln>
            <a:miter lim="800000"/>
            <a:headEnd/>
            <a:tailEnd/>
          </a:ln>
        </p:spPr>
        <p:txBody>
          <a:bodyPr/>
          <a:lstStyle/>
          <a:p>
            <a:fld id="{D0FD788A-0878-44BB-833F-799308411822}" type="slidenum">
              <a:rPr lang="zh-TW" altLang="en-GB"/>
              <a:pPr/>
              <a:t>37</a:t>
            </a:fld>
            <a:endParaRPr lang="en-GB" altLang="zh-TW"/>
          </a:p>
        </p:txBody>
      </p:sp>
      <p:sp>
        <p:nvSpPr>
          <p:cNvPr id="79874" name="Slide Image Placeholder 1"/>
          <p:cNvSpPr>
            <a:spLocks noGrp="1" noRot="1" noChangeAspect="1" noTextEdit="1"/>
          </p:cNvSpPr>
          <p:nvPr>
            <p:ph type="sldImg"/>
          </p:nvPr>
        </p:nvSpPr>
        <p:spPr>
          <a:xfrm>
            <a:off x="928688" y="739775"/>
            <a:ext cx="4919662" cy="3690938"/>
          </a:xfrm>
          <a:ln/>
        </p:spPr>
      </p:sp>
      <p:sp>
        <p:nvSpPr>
          <p:cNvPr id="79875" name="Notes Placeholder 2"/>
          <p:cNvSpPr>
            <a:spLocks noGrp="1"/>
          </p:cNvSpPr>
          <p:nvPr>
            <p:ph type="body" idx="1"/>
          </p:nvPr>
        </p:nvSpPr>
        <p:spPr>
          <a:xfrm>
            <a:off x="681038" y="4691063"/>
            <a:ext cx="5414962" cy="4421187"/>
          </a:xfrm>
          <a:noFill/>
        </p:spPr>
        <p:txBody>
          <a:bodyPr/>
          <a:lstStyle/>
          <a:p>
            <a:pPr marL="228600" indent="-228600"/>
            <a:endParaRPr lang="zh-TW" altLang="en-US" smtClean="0"/>
          </a:p>
        </p:txBody>
      </p:sp>
      <p:sp>
        <p:nvSpPr>
          <p:cNvPr id="79876"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EC1D028-0D58-4BD1-82E8-7F291D861C89}"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37</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21"/>
          <p:cNvSpPr>
            <a:spLocks noGrp="1" noChangeArrowheads="1"/>
          </p:cNvSpPr>
          <p:nvPr>
            <p:ph type="sldNum" sz="quarter"/>
          </p:nvPr>
        </p:nvSpPr>
        <p:spPr>
          <a:noFill/>
          <a:ln>
            <a:miter lim="800000"/>
            <a:headEnd/>
            <a:tailEnd/>
          </a:ln>
        </p:spPr>
        <p:txBody>
          <a:bodyPr/>
          <a:lstStyle/>
          <a:p>
            <a:fld id="{11CD4D86-79A4-49E6-BE39-3CDC09CADC68}" type="slidenum">
              <a:rPr lang="zh-TW" altLang="en-GB"/>
              <a:pPr/>
              <a:t>38</a:t>
            </a:fld>
            <a:endParaRPr lang="en-GB" altLang="zh-TW"/>
          </a:p>
        </p:txBody>
      </p:sp>
      <p:sp>
        <p:nvSpPr>
          <p:cNvPr id="81923" name="Text Box 2"/>
          <p:cNvSpPr txBox="1">
            <a:spLocks noChangeArrowheads="1"/>
          </p:cNvSpPr>
          <p:nvPr/>
        </p:nvSpPr>
        <p:spPr bwMode="auto">
          <a:xfrm>
            <a:off x="928688" y="739775"/>
            <a:ext cx="4919662" cy="3690938"/>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81924" name="Text Box 3"/>
          <p:cNvSpPr>
            <a:spLocks noGrp="1" noChangeArrowheads="1"/>
          </p:cNvSpPr>
          <p:nvPr>
            <p:ph type="body"/>
          </p:nvPr>
        </p:nvSpPr>
        <p:spPr>
          <a:xfrm>
            <a:off x="681038" y="4691063"/>
            <a:ext cx="5414962" cy="4421187"/>
          </a:xfrm>
          <a:noFill/>
        </p:spPr>
        <p:txBody>
          <a:bodyPr tIns="53640"/>
          <a:lstStyle/>
          <a:p>
            <a:pPr>
              <a:lnSpc>
                <a:spcPct val="95000"/>
              </a:lnSpc>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mtClean="0"/>
              <a:t>Re-do</a:t>
            </a:r>
          </a:p>
        </p:txBody>
      </p:sp>
      <p:sp>
        <p:nvSpPr>
          <p:cNvPr id="81925" name="Text Box 4"/>
          <p:cNvSpPr txBox="1">
            <a:spLocks noChangeArrowheads="1"/>
          </p:cNvSpPr>
          <p:nvPr/>
        </p:nvSpPr>
        <p:spPr bwMode="auto">
          <a:xfrm>
            <a:off x="3849688" y="9378950"/>
            <a:ext cx="2924175" cy="471488"/>
          </a:xfrm>
          <a:prstGeom prst="rect">
            <a:avLst/>
          </a:prstGeom>
          <a:noFill/>
          <a:ln w="9525">
            <a:noFill/>
            <a:miter lim="800000"/>
            <a:headEnd/>
            <a:tailEnd/>
          </a:ln>
        </p:spPr>
        <p:txBody>
          <a:bodyPr lIns="92520" tIns="53640" rIns="92520" bIns="46080" anchor="b"/>
          <a:lstStyle/>
          <a:p>
            <a:pPr algn="r">
              <a:lnSpc>
                <a:spcPct val="95000"/>
              </a:lnSpc>
              <a:buClr>
                <a:srgbClr val="000000"/>
              </a:buClr>
              <a:buSzPct val="100000"/>
              <a:buFont typeface="Times New Roman" pitchFamily="18" charset="0"/>
              <a:buNone/>
              <a:tabLst>
                <a:tab pos="723900" algn="l"/>
                <a:tab pos="1447800" algn="l"/>
                <a:tab pos="2171700" algn="l"/>
                <a:tab pos="2895600" algn="l"/>
              </a:tabLst>
            </a:pPr>
            <a:fld id="{53D73A2F-F76D-4F69-AE8B-70AD92FBB09E}" type="slidenum">
              <a:rPr lang="zh-TW" altLang="en-GB" sz="1200" b="0">
                <a:solidFill>
                  <a:srgbClr val="000000"/>
                </a:solidFill>
                <a:latin typeface="Times New Roman" pitchFamily="18" charset="0"/>
              </a:rPr>
              <a:pPr algn="r">
                <a:lnSpc>
                  <a:spcPct val="95000"/>
                </a:lnSpc>
                <a:buClr>
                  <a:srgbClr val="000000"/>
                </a:buClr>
                <a:buSzPct val="100000"/>
                <a:buFont typeface="Times New Roman" pitchFamily="18" charset="0"/>
                <a:buNone/>
                <a:tabLst>
                  <a:tab pos="723900" algn="l"/>
                  <a:tab pos="1447800" algn="l"/>
                  <a:tab pos="2171700" algn="l"/>
                  <a:tab pos="2895600" algn="l"/>
                </a:tabLst>
              </a:pPr>
              <a:t>38</a:t>
            </a:fld>
            <a:endParaRPr lang="en-GB" altLang="zh-TW" sz="1200" b="0">
              <a:solidFill>
                <a:srgbClr val="000000"/>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21"/>
          <p:cNvSpPr>
            <a:spLocks noGrp="1" noChangeArrowheads="1"/>
          </p:cNvSpPr>
          <p:nvPr>
            <p:ph type="sldNum" sz="quarter"/>
          </p:nvPr>
        </p:nvSpPr>
        <p:spPr>
          <a:noFill/>
          <a:ln>
            <a:miter lim="800000"/>
            <a:headEnd/>
            <a:tailEnd/>
          </a:ln>
        </p:spPr>
        <p:txBody>
          <a:bodyPr/>
          <a:lstStyle/>
          <a:p>
            <a:fld id="{F189B260-543D-4D5C-8BDD-0C9BB734F744}" type="slidenum">
              <a:rPr lang="zh-TW" altLang="en-GB"/>
              <a:pPr/>
              <a:t>39</a:t>
            </a:fld>
            <a:endParaRPr lang="en-GB" altLang="zh-TW"/>
          </a:p>
        </p:txBody>
      </p:sp>
      <p:sp>
        <p:nvSpPr>
          <p:cNvPr id="83971" name="Text Box 2"/>
          <p:cNvSpPr txBox="1">
            <a:spLocks noChangeArrowheads="1"/>
          </p:cNvSpPr>
          <p:nvPr/>
        </p:nvSpPr>
        <p:spPr bwMode="auto">
          <a:xfrm>
            <a:off x="928688" y="739775"/>
            <a:ext cx="4919662" cy="3690938"/>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83972" name="Text Box 3"/>
          <p:cNvSpPr>
            <a:spLocks noGrp="1" noChangeArrowheads="1"/>
          </p:cNvSpPr>
          <p:nvPr>
            <p:ph type="body"/>
          </p:nvPr>
        </p:nvSpPr>
        <p:spPr>
          <a:xfrm>
            <a:off x="681038" y="4691063"/>
            <a:ext cx="5414962" cy="4421187"/>
          </a:xfrm>
          <a:noFill/>
        </p:spPr>
        <p:txBody>
          <a:bodyPr tIns="53640"/>
          <a:lstStyle/>
          <a:p>
            <a:pPr>
              <a:lnSpc>
                <a:spcPct val="95000"/>
              </a:lnSpc>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mtClean="0"/>
              <a:t>Role model: 2700</a:t>
            </a:r>
          </a:p>
        </p:txBody>
      </p:sp>
      <p:sp>
        <p:nvSpPr>
          <p:cNvPr id="83973" name="Text Box 4"/>
          <p:cNvSpPr txBox="1">
            <a:spLocks noChangeArrowheads="1"/>
          </p:cNvSpPr>
          <p:nvPr/>
        </p:nvSpPr>
        <p:spPr bwMode="auto">
          <a:xfrm>
            <a:off x="3849688" y="9378950"/>
            <a:ext cx="2924175" cy="471488"/>
          </a:xfrm>
          <a:prstGeom prst="rect">
            <a:avLst/>
          </a:prstGeom>
          <a:noFill/>
          <a:ln w="9525">
            <a:noFill/>
            <a:miter lim="800000"/>
            <a:headEnd/>
            <a:tailEnd/>
          </a:ln>
        </p:spPr>
        <p:txBody>
          <a:bodyPr lIns="92520" tIns="53640" rIns="92520" bIns="46080" anchor="b"/>
          <a:lstStyle/>
          <a:p>
            <a:pPr algn="r">
              <a:lnSpc>
                <a:spcPct val="95000"/>
              </a:lnSpc>
              <a:buClr>
                <a:srgbClr val="000000"/>
              </a:buClr>
              <a:buSzPct val="100000"/>
              <a:buFont typeface="Times New Roman" pitchFamily="18" charset="0"/>
              <a:buNone/>
              <a:tabLst>
                <a:tab pos="723900" algn="l"/>
                <a:tab pos="1447800" algn="l"/>
                <a:tab pos="2171700" algn="l"/>
                <a:tab pos="2895600" algn="l"/>
              </a:tabLst>
            </a:pPr>
            <a:fld id="{A4694CFF-ABD6-48F5-9F38-A8C31FF2B987}" type="slidenum">
              <a:rPr lang="zh-TW" altLang="en-GB" sz="1200" b="0">
                <a:solidFill>
                  <a:srgbClr val="000000"/>
                </a:solidFill>
                <a:latin typeface="Times New Roman" pitchFamily="18" charset="0"/>
              </a:rPr>
              <a:pPr algn="r">
                <a:lnSpc>
                  <a:spcPct val="95000"/>
                </a:lnSpc>
                <a:buClr>
                  <a:srgbClr val="000000"/>
                </a:buClr>
                <a:buSzPct val="100000"/>
                <a:buFont typeface="Times New Roman" pitchFamily="18" charset="0"/>
                <a:buNone/>
                <a:tabLst>
                  <a:tab pos="723900" algn="l"/>
                  <a:tab pos="1447800" algn="l"/>
                  <a:tab pos="2171700" algn="l"/>
                  <a:tab pos="2895600" algn="l"/>
                </a:tabLst>
              </a:pPr>
              <a:t>39</a:t>
            </a:fld>
            <a:endParaRPr lang="en-GB" altLang="zh-TW" sz="1200" b="0">
              <a:solidFill>
                <a:srgbClr val="000000"/>
              </a:solidFill>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1"/>
          <p:cNvSpPr>
            <a:spLocks noGrp="1" noChangeArrowheads="1"/>
          </p:cNvSpPr>
          <p:nvPr>
            <p:ph type="sldNum" sz="quarter"/>
          </p:nvPr>
        </p:nvSpPr>
        <p:spPr>
          <a:noFill/>
          <a:ln>
            <a:miter lim="800000"/>
            <a:headEnd/>
            <a:tailEnd/>
          </a:ln>
        </p:spPr>
        <p:txBody>
          <a:bodyPr/>
          <a:lstStyle/>
          <a:p>
            <a:fld id="{3964F6BF-89A7-42ED-BFD4-1EA0D31A9A04}" type="slidenum">
              <a:rPr lang="zh-TW" altLang="en-GB"/>
              <a:pPr/>
              <a:t>40</a:t>
            </a:fld>
            <a:endParaRPr lang="en-GB" altLang="zh-TW"/>
          </a:p>
        </p:txBody>
      </p:sp>
      <p:sp>
        <p:nvSpPr>
          <p:cNvPr id="86019" name="Text Box 2"/>
          <p:cNvSpPr txBox="1">
            <a:spLocks noChangeArrowheads="1"/>
          </p:cNvSpPr>
          <p:nvPr/>
        </p:nvSpPr>
        <p:spPr bwMode="auto">
          <a:xfrm>
            <a:off x="928688" y="739775"/>
            <a:ext cx="4919662" cy="3690938"/>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86020" name="Text Box 3"/>
          <p:cNvSpPr>
            <a:spLocks noGrp="1" noChangeArrowheads="1"/>
          </p:cNvSpPr>
          <p:nvPr>
            <p:ph type="body"/>
          </p:nvPr>
        </p:nvSpPr>
        <p:spPr>
          <a:xfrm>
            <a:off x="681038" y="4691063"/>
            <a:ext cx="5414962" cy="4421187"/>
          </a:xfrm>
          <a:noFill/>
        </p:spPr>
        <p:txBody>
          <a:bodyPr tIns="53640"/>
          <a:lstStyle/>
          <a:p>
            <a:pPr>
              <a:lnSpc>
                <a:spcPct val="95000"/>
              </a:lnSpc>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mtClean="0"/>
              <a:t>Role model: 2700</a:t>
            </a:r>
          </a:p>
        </p:txBody>
      </p:sp>
      <p:sp>
        <p:nvSpPr>
          <p:cNvPr id="86021" name="Text Box 4"/>
          <p:cNvSpPr txBox="1">
            <a:spLocks noChangeArrowheads="1"/>
          </p:cNvSpPr>
          <p:nvPr/>
        </p:nvSpPr>
        <p:spPr bwMode="auto">
          <a:xfrm>
            <a:off x="3849688" y="9378950"/>
            <a:ext cx="2924175" cy="471488"/>
          </a:xfrm>
          <a:prstGeom prst="rect">
            <a:avLst/>
          </a:prstGeom>
          <a:noFill/>
          <a:ln w="9525">
            <a:noFill/>
            <a:miter lim="800000"/>
            <a:headEnd/>
            <a:tailEnd/>
          </a:ln>
        </p:spPr>
        <p:txBody>
          <a:bodyPr lIns="92520" tIns="53640" rIns="92520" bIns="46080" anchor="b"/>
          <a:lstStyle/>
          <a:p>
            <a:pPr algn="r">
              <a:lnSpc>
                <a:spcPct val="95000"/>
              </a:lnSpc>
              <a:buClr>
                <a:srgbClr val="000000"/>
              </a:buClr>
              <a:buSzPct val="100000"/>
              <a:buFont typeface="Times New Roman" pitchFamily="18" charset="0"/>
              <a:buNone/>
              <a:tabLst>
                <a:tab pos="723900" algn="l"/>
                <a:tab pos="1447800" algn="l"/>
                <a:tab pos="2171700" algn="l"/>
                <a:tab pos="2895600" algn="l"/>
              </a:tabLst>
            </a:pPr>
            <a:fld id="{4DD6FD14-064F-4536-BB01-833FA5625729}" type="slidenum">
              <a:rPr lang="zh-TW" altLang="en-GB" sz="1200" b="0">
                <a:solidFill>
                  <a:srgbClr val="000000"/>
                </a:solidFill>
                <a:latin typeface="Times New Roman" pitchFamily="18" charset="0"/>
              </a:rPr>
              <a:pPr algn="r">
                <a:lnSpc>
                  <a:spcPct val="95000"/>
                </a:lnSpc>
                <a:buClr>
                  <a:srgbClr val="000000"/>
                </a:buClr>
                <a:buSzPct val="100000"/>
                <a:buFont typeface="Times New Roman" pitchFamily="18" charset="0"/>
                <a:buNone/>
                <a:tabLst>
                  <a:tab pos="723900" algn="l"/>
                  <a:tab pos="1447800" algn="l"/>
                  <a:tab pos="2171700" algn="l"/>
                  <a:tab pos="2895600" algn="l"/>
                </a:tabLst>
              </a:pPr>
              <a:t>40</a:t>
            </a:fld>
            <a:endParaRPr lang="en-GB" altLang="zh-TW" sz="1200" b="0">
              <a:solidFill>
                <a:srgbClr val="000000"/>
              </a:solidFill>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1"/>
          <p:cNvSpPr>
            <a:spLocks noGrp="1" noChangeArrowheads="1"/>
          </p:cNvSpPr>
          <p:nvPr>
            <p:ph type="sldNum" sz="quarter"/>
          </p:nvPr>
        </p:nvSpPr>
        <p:spPr>
          <a:noFill/>
          <a:ln>
            <a:miter lim="800000"/>
            <a:headEnd/>
            <a:tailEnd/>
          </a:ln>
        </p:spPr>
        <p:txBody>
          <a:bodyPr/>
          <a:lstStyle/>
          <a:p>
            <a:fld id="{D47B0BAA-C0E0-4F13-BFEA-CC675010331F}" type="slidenum">
              <a:rPr lang="zh-TW" altLang="en-GB"/>
              <a:pPr/>
              <a:t>41</a:t>
            </a:fld>
            <a:endParaRPr lang="en-GB" altLang="zh-TW"/>
          </a:p>
        </p:txBody>
      </p:sp>
      <p:sp>
        <p:nvSpPr>
          <p:cNvPr id="88066" name="Slide Image Placeholder 1"/>
          <p:cNvSpPr>
            <a:spLocks noGrp="1" noRot="1" noChangeAspect="1" noTextEdit="1"/>
          </p:cNvSpPr>
          <p:nvPr>
            <p:ph type="sldImg"/>
          </p:nvPr>
        </p:nvSpPr>
        <p:spPr>
          <a:xfrm>
            <a:off x="928688" y="739775"/>
            <a:ext cx="4919662" cy="3690938"/>
          </a:xfrm>
          <a:ln/>
        </p:spPr>
      </p:sp>
      <p:sp>
        <p:nvSpPr>
          <p:cNvPr id="88067" name="Notes Placeholder 2"/>
          <p:cNvSpPr>
            <a:spLocks noGrp="1"/>
          </p:cNvSpPr>
          <p:nvPr>
            <p:ph type="body" idx="1"/>
          </p:nvPr>
        </p:nvSpPr>
        <p:spPr>
          <a:xfrm>
            <a:off x="681038" y="4691063"/>
            <a:ext cx="5414962" cy="4421187"/>
          </a:xfrm>
          <a:noFill/>
        </p:spPr>
        <p:txBody>
          <a:bodyPr/>
          <a:lstStyle/>
          <a:p>
            <a:endParaRPr lang="zh-TW" altLang="en-US" smtClean="0"/>
          </a:p>
        </p:txBody>
      </p:sp>
      <p:sp>
        <p:nvSpPr>
          <p:cNvPr id="88068"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3123520-6148-4866-8516-D543768BBD02}"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41</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1"/>
          <p:cNvSpPr>
            <a:spLocks noGrp="1" noChangeArrowheads="1"/>
          </p:cNvSpPr>
          <p:nvPr>
            <p:ph type="sldNum" sz="quarter"/>
          </p:nvPr>
        </p:nvSpPr>
        <p:spPr>
          <a:noFill/>
          <a:ln>
            <a:miter lim="800000"/>
            <a:headEnd/>
            <a:tailEnd/>
          </a:ln>
        </p:spPr>
        <p:txBody>
          <a:bodyPr/>
          <a:lstStyle/>
          <a:p>
            <a:fld id="{34F08824-2CD2-4839-B5A6-1F99EA0AC6DF}" type="slidenum">
              <a:rPr lang="zh-TW" altLang="en-GB"/>
              <a:pPr/>
              <a:t>42</a:t>
            </a:fld>
            <a:endParaRPr lang="en-GB" altLang="zh-TW"/>
          </a:p>
        </p:txBody>
      </p:sp>
      <p:sp>
        <p:nvSpPr>
          <p:cNvPr id="90115"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C26008F-4A4B-41B6-B6B9-2631575CC4A8}"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42</a:t>
            </a:fld>
            <a:endParaRPr lang="en-GB" altLang="zh-TW" sz="1200">
              <a:solidFill>
                <a:srgbClr val="000000"/>
              </a:solidFill>
              <a:latin typeface="Bauer"/>
              <a:ea typeface="細明體" pitchFamily="49" charset="-120"/>
            </a:endParaRPr>
          </a:p>
        </p:txBody>
      </p:sp>
      <p:sp>
        <p:nvSpPr>
          <p:cNvPr id="90116"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6B0629C-D222-48B2-B811-D34823062EB2}"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42</a:t>
            </a:fld>
            <a:endParaRPr lang="en-GB" altLang="zh-TW" sz="1200">
              <a:solidFill>
                <a:srgbClr val="000000"/>
              </a:solidFill>
              <a:latin typeface="Bauer"/>
              <a:ea typeface="細明體" pitchFamily="49" charset="-120"/>
            </a:endParaRPr>
          </a:p>
        </p:txBody>
      </p:sp>
      <p:sp>
        <p:nvSpPr>
          <p:cNvPr id="90117"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1"/>
          <p:cNvSpPr>
            <a:spLocks noGrp="1" noChangeArrowheads="1"/>
          </p:cNvSpPr>
          <p:nvPr>
            <p:ph type="sldNum" sz="quarter"/>
          </p:nvPr>
        </p:nvSpPr>
        <p:spPr>
          <a:noFill/>
          <a:ln>
            <a:miter lim="800000"/>
            <a:headEnd/>
            <a:tailEnd/>
          </a:ln>
        </p:spPr>
        <p:txBody>
          <a:bodyPr/>
          <a:lstStyle/>
          <a:p>
            <a:fld id="{899CF2AA-BCFF-4314-84DC-0396663C2AE8}" type="slidenum">
              <a:rPr lang="zh-TW" altLang="en-GB"/>
              <a:pPr/>
              <a:t>43</a:t>
            </a:fld>
            <a:endParaRPr lang="en-GB" altLang="zh-TW"/>
          </a:p>
        </p:txBody>
      </p:sp>
      <p:sp>
        <p:nvSpPr>
          <p:cNvPr id="92162" name="Rectangle 2"/>
          <p:cNvSpPr>
            <a:spLocks noGrp="1" noRot="1" noChangeAspect="1" noChangeArrowheads="1" noTextEdit="1"/>
          </p:cNvSpPr>
          <p:nvPr>
            <p:ph type="sldImg"/>
          </p:nvPr>
        </p:nvSpPr>
        <p:spPr>
          <a:xfrm>
            <a:off x="928688" y="739775"/>
            <a:ext cx="4921250" cy="3690938"/>
          </a:xfrm>
          <a:ln/>
        </p:spPr>
      </p:sp>
      <p:sp>
        <p:nvSpPr>
          <p:cNvPr id="92163" name="Rectangle 3"/>
          <p:cNvSpPr>
            <a:spLocks noGrp="1" noChangeArrowheads="1"/>
          </p:cNvSpPr>
          <p:nvPr>
            <p:ph type="body" idx="1"/>
          </p:nvPr>
        </p:nvSpPr>
        <p:spPr>
          <a:xfrm>
            <a:off x="681038" y="4691063"/>
            <a:ext cx="5414962" cy="4421187"/>
          </a:xfrm>
          <a:noFill/>
        </p:spPr>
        <p:txBody>
          <a:bodyPr/>
          <a:lstStyle/>
          <a:p>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21"/>
          <p:cNvSpPr>
            <a:spLocks noGrp="1" noChangeArrowheads="1"/>
          </p:cNvSpPr>
          <p:nvPr>
            <p:ph type="sldNum" sz="quarter"/>
          </p:nvPr>
        </p:nvSpPr>
        <p:spPr>
          <a:noFill/>
          <a:ln>
            <a:miter lim="800000"/>
            <a:headEnd/>
            <a:tailEnd/>
          </a:ln>
        </p:spPr>
        <p:txBody>
          <a:bodyPr/>
          <a:lstStyle/>
          <a:p>
            <a:fld id="{EFC90981-667E-4995-AAC6-C4297166A507}" type="slidenum">
              <a:rPr lang="zh-TW" altLang="en-GB"/>
              <a:pPr/>
              <a:t>5</a:t>
            </a:fld>
            <a:endParaRPr lang="en-GB" altLang="zh-TW"/>
          </a:p>
        </p:txBody>
      </p:sp>
      <p:sp>
        <p:nvSpPr>
          <p:cNvPr id="21507" name="Text Box 1"/>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1508" name="Rectangle 2"/>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21"/>
          <p:cNvSpPr>
            <a:spLocks noGrp="1" noChangeArrowheads="1"/>
          </p:cNvSpPr>
          <p:nvPr>
            <p:ph type="sldNum" sz="quarter"/>
          </p:nvPr>
        </p:nvSpPr>
        <p:spPr>
          <a:noFill/>
          <a:ln>
            <a:miter lim="800000"/>
            <a:headEnd/>
            <a:tailEnd/>
          </a:ln>
        </p:spPr>
        <p:txBody>
          <a:bodyPr/>
          <a:lstStyle/>
          <a:p>
            <a:fld id="{277DACCE-76F5-4841-B8D5-9CDFABC93E53}" type="slidenum">
              <a:rPr lang="zh-TW" altLang="en-GB"/>
              <a:pPr/>
              <a:t>44</a:t>
            </a:fld>
            <a:endParaRPr lang="en-GB" altLang="zh-TW"/>
          </a:p>
        </p:txBody>
      </p:sp>
      <p:sp>
        <p:nvSpPr>
          <p:cNvPr id="94211" name="Text Box 2"/>
          <p:cNvSpPr txBox="1">
            <a:spLocks noChangeArrowheads="1"/>
          </p:cNvSpPr>
          <p:nvPr/>
        </p:nvSpPr>
        <p:spPr bwMode="auto">
          <a:xfrm>
            <a:off x="928688" y="739775"/>
            <a:ext cx="4919662" cy="3690938"/>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94212" name="Text Box 3"/>
          <p:cNvSpPr>
            <a:spLocks noGrp="1" noChangeArrowheads="1"/>
          </p:cNvSpPr>
          <p:nvPr>
            <p:ph type="body"/>
          </p:nvPr>
        </p:nvSpPr>
        <p:spPr>
          <a:xfrm>
            <a:off x="681038" y="4691063"/>
            <a:ext cx="5414962" cy="4421187"/>
          </a:xfrm>
          <a:noFill/>
        </p:spPr>
        <p:txBody>
          <a:bodyPr tIns="53640"/>
          <a:lstStyle/>
          <a:p>
            <a:pPr>
              <a:lnSpc>
                <a:spcPct val="95000"/>
              </a:lnSpc>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mtClean="0"/>
              <a:t>Role model: 2700</a:t>
            </a:r>
          </a:p>
        </p:txBody>
      </p:sp>
      <p:sp>
        <p:nvSpPr>
          <p:cNvPr id="94213" name="Text Box 4"/>
          <p:cNvSpPr txBox="1">
            <a:spLocks noChangeArrowheads="1"/>
          </p:cNvSpPr>
          <p:nvPr/>
        </p:nvSpPr>
        <p:spPr bwMode="auto">
          <a:xfrm>
            <a:off x="3849688" y="9378950"/>
            <a:ext cx="2924175" cy="471488"/>
          </a:xfrm>
          <a:prstGeom prst="rect">
            <a:avLst/>
          </a:prstGeom>
          <a:noFill/>
          <a:ln w="9525">
            <a:noFill/>
            <a:miter lim="800000"/>
            <a:headEnd/>
            <a:tailEnd/>
          </a:ln>
        </p:spPr>
        <p:txBody>
          <a:bodyPr lIns="92520" tIns="53640" rIns="92520" bIns="46080" anchor="b"/>
          <a:lstStyle/>
          <a:p>
            <a:pPr algn="r">
              <a:lnSpc>
                <a:spcPct val="95000"/>
              </a:lnSpc>
              <a:buClr>
                <a:srgbClr val="000000"/>
              </a:buClr>
              <a:buSzPct val="100000"/>
              <a:buFont typeface="Times New Roman" pitchFamily="18" charset="0"/>
              <a:buNone/>
              <a:tabLst>
                <a:tab pos="723900" algn="l"/>
                <a:tab pos="1447800" algn="l"/>
                <a:tab pos="2171700" algn="l"/>
                <a:tab pos="2895600" algn="l"/>
              </a:tabLst>
            </a:pPr>
            <a:fld id="{E8751591-75EB-4693-A804-CDB8EC04957A}" type="slidenum">
              <a:rPr lang="zh-TW" altLang="en-GB" sz="1200" b="0">
                <a:solidFill>
                  <a:srgbClr val="000000"/>
                </a:solidFill>
                <a:latin typeface="Times New Roman" pitchFamily="18" charset="0"/>
              </a:rPr>
              <a:pPr algn="r">
                <a:lnSpc>
                  <a:spcPct val="95000"/>
                </a:lnSpc>
                <a:buClr>
                  <a:srgbClr val="000000"/>
                </a:buClr>
                <a:buSzPct val="100000"/>
                <a:buFont typeface="Times New Roman" pitchFamily="18" charset="0"/>
                <a:buNone/>
                <a:tabLst>
                  <a:tab pos="723900" algn="l"/>
                  <a:tab pos="1447800" algn="l"/>
                  <a:tab pos="2171700" algn="l"/>
                  <a:tab pos="2895600" algn="l"/>
                </a:tabLst>
              </a:pPr>
              <a:t>44</a:t>
            </a:fld>
            <a:endParaRPr lang="en-GB" altLang="zh-TW" sz="1200" b="0">
              <a:solidFill>
                <a:srgbClr val="000000"/>
              </a:solidFill>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1"/>
          <p:cNvSpPr>
            <a:spLocks noGrp="1" noChangeArrowheads="1"/>
          </p:cNvSpPr>
          <p:nvPr>
            <p:ph type="sldNum" sz="quarter"/>
          </p:nvPr>
        </p:nvSpPr>
        <p:spPr>
          <a:noFill/>
          <a:ln>
            <a:miter lim="800000"/>
            <a:headEnd/>
            <a:tailEnd/>
          </a:ln>
        </p:spPr>
        <p:txBody>
          <a:bodyPr/>
          <a:lstStyle/>
          <a:p>
            <a:fld id="{8FF1E29C-0915-4AAA-82B1-58DFF093E311}" type="slidenum">
              <a:rPr lang="zh-TW" altLang="en-GB"/>
              <a:pPr/>
              <a:t>45</a:t>
            </a:fld>
            <a:endParaRPr lang="en-GB" altLang="zh-TW"/>
          </a:p>
        </p:txBody>
      </p:sp>
      <p:sp>
        <p:nvSpPr>
          <p:cNvPr id="96258" name="Slide Image Placeholder 1"/>
          <p:cNvSpPr>
            <a:spLocks noGrp="1" noRot="1" noChangeAspect="1" noTextEdit="1"/>
          </p:cNvSpPr>
          <p:nvPr>
            <p:ph type="sldImg"/>
          </p:nvPr>
        </p:nvSpPr>
        <p:spPr>
          <a:xfrm>
            <a:off x="928688" y="739775"/>
            <a:ext cx="4919662" cy="3690938"/>
          </a:xfrm>
          <a:ln/>
        </p:spPr>
      </p:sp>
      <p:sp>
        <p:nvSpPr>
          <p:cNvPr id="96259" name="Notes Placeholder 2"/>
          <p:cNvSpPr>
            <a:spLocks noGrp="1"/>
          </p:cNvSpPr>
          <p:nvPr>
            <p:ph type="body" idx="1"/>
          </p:nvPr>
        </p:nvSpPr>
        <p:spPr>
          <a:xfrm>
            <a:off x="681038" y="4691063"/>
            <a:ext cx="5414962" cy="4421187"/>
          </a:xfrm>
          <a:noFill/>
        </p:spPr>
        <p:txBody>
          <a:bodyPr/>
          <a:lstStyle/>
          <a:p>
            <a:endParaRPr lang="zh-TW" altLang="en-US" smtClean="0"/>
          </a:p>
        </p:txBody>
      </p:sp>
      <p:sp>
        <p:nvSpPr>
          <p:cNvPr id="96260"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886A3B9-37E5-449B-88F4-A5BED5CE3F3F}"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45</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1"/>
          <p:cNvSpPr>
            <a:spLocks noGrp="1" noChangeArrowheads="1"/>
          </p:cNvSpPr>
          <p:nvPr>
            <p:ph type="sldNum" sz="quarter"/>
          </p:nvPr>
        </p:nvSpPr>
        <p:spPr>
          <a:noFill/>
          <a:ln>
            <a:miter lim="800000"/>
            <a:headEnd/>
            <a:tailEnd/>
          </a:ln>
        </p:spPr>
        <p:txBody>
          <a:bodyPr/>
          <a:lstStyle/>
          <a:p>
            <a:fld id="{FA66D5CF-84B3-41A9-9988-56EAC3FCA9BE}" type="slidenum">
              <a:rPr lang="zh-TW" altLang="en-GB"/>
              <a:pPr/>
              <a:t>46</a:t>
            </a:fld>
            <a:endParaRPr lang="en-GB" altLang="zh-TW"/>
          </a:p>
        </p:txBody>
      </p:sp>
      <p:sp>
        <p:nvSpPr>
          <p:cNvPr id="98306" name="Slide Image Placeholder 1"/>
          <p:cNvSpPr>
            <a:spLocks noGrp="1" noRot="1" noChangeAspect="1" noTextEdit="1"/>
          </p:cNvSpPr>
          <p:nvPr>
            <p:ph type="sldImg"/>
          </p:nvPr>
        </p:nvSpPr>
        <p:spPr>
          <a:xfrm>
            <a:off x="928688" y="739775"/>
            <a:ext cx="4919662" cy="3690938"/>
          </a:xfrm>
          <a:ln/>
        </p:spPr>
      </p:sp>
      <p:sp>
        <p:nvSpPr>
          <p:cNvPr id="98307" name="Notes Placeholder 2"/>
          <p:cNvSpPr>
            <a:spLocks noGrp="1"/>
          </p:cNvSpPr>
          <p:nvPr>
            <p:ph type="body" idx="1"/>
          </p:nvPr>
        </p:nvSpPr>
        <p:spPr>
          <a:xfrm>
            <a:off x="681038" y="4691063"/>
            <a:ext cx="5414962" cy="4421187"/>
          </a:xfrm>
          <a:noFill/>
        </p:spPr>
        <p:txBody>
          <a:bodyPr/>
          <a:lstStyle/>
          <a:p>
            <a:endParaRPr lang="zh-TW" altLang="en-US" smtClean="0"/>
          </a:p>
        </p:txBody>
      </p:sp>
      <p:sp>
        <p:nvSpPr>
          <p:cNvPr id="98308"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E8D630C-80EA-4EBE-AF7E-D236C0826220}"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46</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21"/>
          <p:cNvSpPr>
            <a:spLocks noGrp="1" noChangeArrowheads="1"/>
          </p:cNvSpPr>
          <p:nvPr>
            <p:ph type="sldNum" sz="quarter"/>
          </p:nvPr>
        </p:nvSpPr>
        <p:spPr>
          <a:noFill/>
          <a:ln>
            <a:miter lim="800000"/>
            <a:headEnd/>
            <a:tailEnd/>
          </a:ln>
        </p:spPr>
        <p:txBody>
          <a:bodyPr/>
          <a:lstStyle/>
          <a:p>
            <a:fld id="{6A349509-D2FB-462B-8C93-1A4F5B863C1C}" type="slidenum">
              <a:rPr lang="zh-TW" altLang="en-GB"/>
              <a:pPr/>
              <a:t>47</a:t>
            </a:fld>
            <a:endParaRPr lang="en-GB" altLang="zh-TW"/>
          </a:p>
        </p:txBody>
      </p:sp>
      <p:sp>
        <p:nvSpPr>
          <p:cNvPr id="100355"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F37825D-C19C-4D6B-844F-7ED5075D57EC}"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47</a:t>
            </a:fld>
            <a:endParaRPr lang="en-GB" altLang="zh-TW" sz="1200">
              <a:solidFill>
                <a:srgbClr val="000000"/>
              </a:solidFill>
              <a:latin typeface="Bauer"/>
              <a:ea typeface="細明體" pitchFamily="49" charset="-120"/>
            </a:endParaRPr>
          </a:p>
        </p:txBody>
      </p:sp>
      <p:sp>
        <p:nvSpPr>
          <p:cNvPr id="100356"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8AF2E8F-F55E-4BC6-AE83-09BDFFF28B10}"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47</a:t>
            </a:fld>
            <a:endParaRPr lang="en-GB" altLang="zh-TW" sz="1200">
              <a:solidFill>
                <a:srgbClr val="000000"/>
              </a:solidFill>
              <a:latin typeface="Bauer"/>
              <a:ea typeface="細明體" pitchFamily="49" charset="-120"/>
            </a:endParaRPr>
          </a:p>
        </p:txBody>
      </p:sp>
      <p:sp>
        <p:nvSpPr>
          <p:cNvPr id="100357"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21"/>
          <p:cNvSpPr>
            <a:spLocks noGrp="1" noChangeArrowheads="1"/>
          </p:cNvSpPr>
          <p:nvPr>
            <p:ph type="sldNum" sz="quarter"/>
          </p:nvPr>
        </p:nvSpPr>
        <p:spPr>
          <a:noFill/>
          <a:ln>
            <a:miter lim="800000"/>
            <a:headEnd/>
            <a:tailEnd/>
          </a:ln>
        </p:spPr>
        <p:txBody>
          <a:bodyPr/>
          <a:lstStyle/>
          <a:p>
            <a:fld id="{47BFAA78-EBDE-4518-BED1-F709E408E08A}" type="slidenum">
              <a:rPr lang="zh-TW" altLang="en-GB"/>
              <a:pPr/>
              <a:t>48</a:t>
            </a:fld>
            <a:endParaRPr lang="en-GB" altLang="zh-TW"/>
          </a:p>
        </p:txBody>
      </p:sp>
      <p:sp>
        <p:nvSpPr>
          <p:cNvPr id="102403" name="Text Box 2"/>
          <p:cNvSpPr txBox="1">
            <a:spLocks noChangeArrowheads="1"/>
          </p:cNvSpPr>
          <p:nvPr/>
        </p:nvSpPr>
        <p:spPr bwMode="auto">
          <a:xfrm>
            <a:off x="928688" y="739775"/>
            <a:ext cx="4919662" cy="3690938"/>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102404" name="Text Box 3"/>
          <p:cNvSpPr>
            <a:spLocks noGrp="1" noChangeArrowheads="1"/>
          </p:cNvSpPr>
          <p:nvPr>
            <p:ph type="body"/>
          </p:nvPr>
        </p:nvSpPr>
        <p:spPr>
          <a:xfrm>
            <a:off x="681038" y="4691063"/>
            <a:ext cx="5414962" cy="4421187"/>
          </a:xfrm>
          <a:noFill/>
        </p:spPr>
        <p:txBody>
          <a:bodyPr tIns="53640"/>
          <a:lstStyle/>
          <a:p>
            <a:pPr>
              <a:lnSpc>
                <a:spcPct val="95000"/>
              </a:lnSpc>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mtClean="0"/>
              <a:t>Re-do</a:t>
            </a:r>
          </a:p>
        </p:txBody>
      </p:sp>
      <p:sp>
        <p:nvSpPr>
          <p:cNvPr id="102405" name="Text Box 4"/>
          <p:cNvSpPr txBox="1">
            <a:spLocks noChangeArrowheads="1"/>
          </p:cNvSpPr>
          <p:nvPr/>
        </p:nvSpPr>
        <p:spPr bwMode="auto">
          <a:xfrm>
            <a:off x="3849688" y="9378950"/>
            <a:ext cx="2924175" cy="471488"/>
          </a:xfrm>
          <a:prstGeom prst="rect">
            <a:avLst/>
          </a:prstGeom>
          <a:noFill/>
          <a:ln w="9525">
            <a:noFill/>
            <a:miter lim="800000"/>
            <a:headEnd/>
            <a:tailEnd/>
          </a:ln>
        </p:spPr>
        <p:txBody>
          <a:bodyPr lIns="92520" tIns="53640" rIns="92520" bIns="46080" anchor="b"/>
          <a:lstStyle/>
          <a:p>
            <a:pPr algn="r">
              <a:lnSpc>
                <a:spcPct val="95000"/>
              </a:lnSpc>
              <a:buClr>
                <a:srgbClr val="000000"/>
              </a:buClr>
              <a:buSzPct val="100000"/>
              <a:buFont typeface="Times New Roman" pitchFamily="18" charset="0"/>
              <a:buNone/>
              <a:tabLst>
                <a:tab pos="723900" algn="l"/>
                <a:tab pos="1447800" algn="l"/>
                <a:tab pos="2171700" algn="l"/>
                <a:tab pos="2895600" algn="l"/>
              </a:tabLst>
            </a:pPr>
            <a:fld id="{B89519AB-CC11-48A6-AAD5-EAA3F8253D41}" type="slidenum">
              <a:rPr lang="zh-TW" altLang="en-GB" sz="1200" b="0">
                <a:solidFill>
                  <a:srgbClr val="000000"/>
                </a:solidFill>
                <a:latin typeface="Times New Roman" pitchFamily="18" charset="0"/>
              </a:rPr>
              <a:pPr algn="r">
                <a:lnSpc>
                  <a:spcPct val="95000"/>
                </a:lnSpc>
                <a:buClr>
                  <a:srgbClr val="000000"/>
                </a:buClr>
                <a:buSzPct val="100000"/>
                <a:buFont typeface="Times New Roman" pitchFamily="18" charset="0"/>
                <a:buNone/>
                <a:tabLst>
                  <a:tab pos="723900" algn="l"/>
                  <a:tab pos="1447800" algn="l"/>
                  <a:tab pos="2171700" algn="l"/>
                  <a:tab pos="2895600" algn="l"/>
                </a:tabLst>
              </a:pPr>
              <a:t>48</a:t>
            </a:fld>
            <a:endParaRPr lang="en-GB" altLang="zh-TW" sz="1200" b="0">
              <a:solidFill>
                <a:srgbClr val="000000"/>
              </a:solidFill>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21"/>
          <p:cNvSpPr>
            <a:spLocks noGrp="1" noChangeArrowheads="1"/>
          </p:cNvSpPr>
          <p:nvPr>
            <p:ph type="sldNum" sz="quarter"/>
          </p:nvPr>
        </p:nvSpPr>
        <p:spPr>
          <a:noFill/>
          <a:ln>
            <a:miter lim="800000"/>
            <a:headEnd/>
            <a:tailEnd/>
          </a:ln>
        </p:spPr>
        <p:txBody>
          <a:bodyPr/>
          <a:lstStyle/>
          <a:p>
            <a:fld id="{1FE3E42D-C268-4F1F-9263-D0F8E9E3B785}" type="slidenum">
              <a:rPr lang="zh-TW" altLang="en-GB"/>
              <a:pPr/>
              <a:t>49</a:t>
            </a:fld>
            <a:endParaRPr lang="en-GB" altLang="zh-TW"/>
          </a:p>
        </p:txBody>
      </p:sp>
      <p:sp>
        <p:nvSpPr>
          <p:cNvPr id="104451"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00AD1C9-7BDA-4DBA-9C61-BBC842AA7AAF}"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GB" altLang="zh-TW" sz="1200">
              <a:solidFill>
                <a:srgbClr val="000000"/>
              </a:solidFill>
              <a:latin typeface="Bauer"/>
              <a:ea typeface="細明體" pitchFamily="49" charset="-120"/>
            </a:endParaRPr>
          </a:p>
        </p:txBody>
      </p:sp>
      <p:sp>
        <p:nvSpPr>
          <p:cNvPr id="104452"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239FE2A-DC27-494B-A263-02E6C3227DD8}"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GB" altLang="zh-TW" sz="1200">
              <a:solidFill>
                <a:srgbClr val="000000"/>
              </a:solidFill>
              <a:latin typeface="Bauer"/>
              <a:ea typeface="細明體" pitchFamily="49" charset="-120"/>
            </a:endParaRPr>
          </a:p>
        </p:txBody>
      </p:sp>
      <p:sp>
        <p:nvSpPr>
          <p:cNvPr id="104453"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21"/>
          <p:cNvSpPr>
            <a:spLocks noGrp="1" noChangeArrowheads="1"/>
          </p:cNvSpPr>
          <p:nvPr>
            <p:ph type="sldNum" sz="quarter"/>
          </p:nvPr>
        </p:nvSpPr>
        <p:spPr>
          <a:noFill/>
          <a:ln>
            <a:miter lim="800000"/>
            <a:headEnd/>
            <a:tailEnd/>
          </a:ln>
        </p:spPr>
        <p:txBody>
          <a:bodyPr/>
          <a:lstStyle/>
          <a:p>
            <a:fld id="{195C51E8-3393-4BDC-9B9D-A2F2A0C955EB}" type="slidenum">
              <a:rPr lang="zh-TW" altLang="en-GB"/>
              <a:pPr/>
              <a:t>50</a:t>
            </a:fld>
            <a:endParaRPr lang="en-GB" altLang="zh-TW"/>
          </a:p>
        </p:txBody>
      </p:sp>
      <p:sp>
        <p:nvSpPr>
          <p:cNvPr id="106499"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106500"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21"/>
          <p:cNvSpPr>
            <a:spLocks noGrp="1" noChangeArrowheads="1"/>
          </p:cNvSpPr>
          <p:nvPr>
            <p:ph type="sldNum" sz="quarter"/>
          </p:nvPr>
        </p:nvSpPr>
        <p:spPr>
          <a:noFill/>
          <a:ln>
            <a:miter lim="800000"/>
            <a:headEnd/>
            <a:tailEnd/>
          </a:ln>
        </p:spPr>
        <p:txBody>
          <a:bodyPr/>
          <a:lstStyle/>
          <a:p>
            <a:fld id="{F424286A-A74D-4F27-8710-26913056A6CB}" type="slidenum">
              <a:rPr lang="zh-TW" altLang="en-GB"/>
              <a:pPr/>
              <a:t>51</a:t>
            </a:fld>
            <a:endParaRPr lang="en-GB" altLang="zh-TW"/>
          </a:p>
        </p:txBody>
      </p:sp>
      <p:sp>
        <p:nvSpPr>
          <p:cNvPr id="221187"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17" tIns="46079" rIns="92517" bIns="46079"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5138" algn="l"/>
                <a:tab pos="8534400" algn="l"/>
                <a:tab pos="8983663" algn="l"/>
              </a:tabLst>
            </a:pPr>
            <a:fld id="{35A57B6E-9CCA-435C-91D2-FD9D6FA6664F}"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5138" algn="l"/>
                  <a:tab pos="8534400" algn="l"/>
                  <a:tab pos="8983663" algn="l"/>
                </a:tabLst>
              </a:pPr>
              <a:t>51</a:t>
            </a:fld>
            <a:endParaRPr lang="en-GB" altLang="zh-TW" sz="1200">
              <a:solidFill>
                <a:srgbClr val="000000"/>
              </a:solidFill>
              <a:latin typeface="Bauer"/>
              <a:ea typeface="細明體" pitchFamily="49" charset="-120"/>
            </a:endParaRPr>
          </a:p>
        </p:txBody>
      </p:sp>
      <p:sp>
        <p:nvSpPr>
          <p:cNvPr id="221188"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17" tIns="46079" rIns="92517" bIns="46079"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5138" algn="l"/>
                <a:tab pos="8534400" algn="l"/>
                <a:tab pos="8983663" algn="l"/>
              </a:tabLst>
            </a:pPr>
            <a:fld id="{B443B1B3-A5A1-43A0-BC89-11E1A0375D45}"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5138" algn="l"/>
                  <a:tab pos="8534400" algn="l"/>
                  <a:tab pos="8983663" algn="l"/>
                </a:tabLst>
              </a:pPr>
              <a:t>51</a:t>
            </a:fld>
            <a:endParaRPr lang="en-GB" altLang="zh-TW" sz="1200">
              <a:solidFill>
                <a:srgbClr val="000000"/>
              </a:solidFill>
              <a:latin typeface="Bauer"/>
              <a:ea typeface="細明體" pitchFamily="49" charset="-12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21"/>
          <p:cNvSpPr>
            <a:spLocks noGrp="1" noChangeArrowheads="1"/>
          </p:cNvSpPr>
          <p:nvPr>
            <p:ph type="sldNum" sz="quarter"/>
          </p:nvPr>
        </p:nvSpPr>
        <p:spPr>
          <a:noFill/>
          <a:ln>
            <a:miter lim="800000"/>
            <a:headEnd/>
            <a:tailEnd/>
          </a:ln>
        </p:spPr>
        <p:txBody>
          <a:bodyPr/>
          <a:lstStyle/>
          <a:p>
            <a:fld id="{077EAEBE-336C-4B0D-8B4B-1B28C3644FED}" type="slidenum">
              <a:rPr lang="zh-TW" altLang="en-GB"/>
              <a:pPr/>
              <a:t>52</a:t>
            </a:fld>
            <a:endParaRPr lang="en-GB" altLang="zh-TW"/>
          </a:p>
        </p:txBody>
      </p:sp>
      <p:sp>
        <p:nvSpPr>
          <p:cNvPr id="223235"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29E6DFF-1C04-4209-B1E8-443F0251A1FC}"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52</a:t>
            </a:fld>
            <a:endParaRPr lang="en-GB" altLang="zh-TW" sz="1200">
              <a:solidFill>
                <a:srgbClr val="000000"/>
              </a:solidFill>
              <a:latin typeface="Bauer"/>
              <a:ea typeface="細明體" pitchFamily="49" charset="-120"/>
            </a:endParaRPr>
          </a:p>
        </p:txBody>
      </p:sp>
      <p:sp>
        <p:nvSpPr>
          <p:cNvPr id="223236"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046F545-3434-4FC9-B292-DD9E7ED91769}"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52</a:t>
            </a:fld>
            <a:endParaRPr lang="en-GB" altLang="zh-TW" sz="1200">
              <a:solidFill>
                <a:srgbClr val="000000"/>
              </a:solidFill>
              <a:latin typeface="Bauer"/>
              <a:ea typeface="細明體" pitchFamily="49" charset="-120"/>
            </a:endParaRPr>
          </a:p>
        </p:txBody>
      </p:sp>
      <p:sp>
        <p:nvSpPr>
          <p:cNvPr id="223237"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21"/>
          <p:cNvSpPr>
            <a:spLocks noGrp="1" noChangeArrowheads="1"/>
          </p:cNvSpPr>
          <p:nvPr>
            <p:ph type="sldNum" sz="quarter"/>
          </p:nvPr>
        </p:nvSpPr>
        <p:spPr>
          <a:noFill/>
          <a:ln>
            <a:miter lim="800000"/>
            <a:headEnd/>
            <a:tailEnd/>
          </a:ln>
        </p:spPr>
        <p:txBody>
          <a:bodyPr/>
          <a:lstStyle/>
          <a:p>
            <a:fld id="{97DFE58E-35D7-4A39-86E9-DB48E2C8DB57}" type="slidenum">
              <a:rPr lang="zh-TW" altLang="en-GB"/>
              <a:pPr/>
              <a:t>53</a:t>
            </a:fld>
            <a:endParaRPr lang="en-GB" altLang="zh-TW"/>
          </a:p>
        </p:txBody>
      </p:sp>
      <p:sp>
        <p:nvSpPr>
          <p:cNvPr id="225283" name="Text Box 2"/>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25284" name="Rectangle 3"/>
          <p:cNvSpPr>
            <a:spLocks noGrp="1" noChangeArrowheads="1"/>
          </p:cNvSpPr>
          <p:nvPr>
            <p:ph type="body"/>
          </p:nvPr>
        </p:nvSpPr>
        <p:spPr>
          <a:xfrm>
            <a:off x="681038" y="4691063"/>
            <a:ext cx="5422900" cy="4430712"/>
          </a:xfrm>
          <a:noFill/>
        </p:spPr>
        <p:txBody>
          <a:bodyPr wrap="none" anchor="ctr"/>
          <a:lstStyle/>
          <a:p>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21"/>
          <p:cNvSpPr>
            <a:spLocks noGrp="1" noChangeArrowheads="1"/>
          </p:cNvSpPr>
          <p:nvPr>
            <p:ph type="sldNum" sz="quarter"/>
          </p:nvPr>
        </p:nvSpPr>
        <p:spPr>
          <a:noFill/>
          <a:ln>
            <a:miter lim="800000"/>
            <a:headEnd/>
            <a:tailEnd/>
          </a:ln>
        </p:spPr>
        <p:txBody>
          <a:bodyPr/>
          <a:lstStyle/>
          <a:p>
            <a:fld id="{21D141EE-6691-4D51-AACA-6961A5DA4E7F}" type="slidenum">
              <a:rPr lang="zh-TW" altLang="en-GB"/>
              <a:pPr/>
              <a:t>6</a:t>
            </a:fld>
            <a:endParaRPr lang="en-GB" altLang="zh-TW"/>
          </a:p>
        </p:txBody>
      </p:sp>
      <p:sp>
        <p:nvSpPr>
          <p:cNvPr id="23555" name="Text Box 1"/>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3556" name="Rectangle 2"/>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21"/>
          <p:cNvSpPr>
            <a:spLocks noGrp="1" noChangeArrowheads="1"/>
          </p:cNvSpPr>
          <p:nvPr>
            <p:ph type="sldNum" sz="quarter"/>
          </p:nvPr>
        </p:nvSpPr>
        <p:spPr>
          <a:noFill/>
          <a:ln>
            <a:miter lim="800000"/>
            <a:headEnd/>
            <a:tailEnd/>
          </a:ln>
        </p:spPr>
        <p:txBody>
          <a:bodyPr/>
          <a:lstStyle/>
          <a:p>
            <a:fld id="{FAC9C712-2232-40D8-8EAD-28B901B5117A}" type="slidenum">
              <a:rPr lang="zh-TW" altLang="en-GB"/>
              <a:pPr/>
              <a:t>54</a:t>
            </a:fld>
            <a:endParaRPr lang="en-GB" altLang="zh-TW"/>
          </a:p>
        </p:txBody>
      </p:sp>
      <p:sp>
        <p:nvSpPr>
          <p:cNvPr id="227331"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4236EB6-B64E-4F91-B5EF-0D2A1A98F449}"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54</a:t>
            </a:fld>
            <a:endParaRPr lang="en-GB" altLang="zh-TW" sz="1200">
              <a:solidFill>
                <a:srgbClr val="000000"/>
              </a:solidFill>
              <a:latin typeface="Bauer"/>
              <a:ea typeface="細明體" pitchFamily="49" charset="-120"/>
            </a:endParaRPr>
          </a:p>
        </p:txBody>
      </p:sp>
      <p:sp>
        <p:nvSpPr>
          <p:cNvPr id="227332"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7C70696-F9DB-4CC0-A76E-5221421CA148}"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54</a:t>
            </a:fld>
            <a:endParaRPr lang="en-GB" altLang="zh-TW" sz="1200">
              <a:solidFill>
                <a:srgbClr val="000000"/>
              </a:solidFill>
              <a:latin typeface="Bauer"/>
              <a:ea typeface="細明體" pitchFamily="49" charset="-120"/>
            </a:endParaRPr>
          </a:p>
        </p:txBody>
      </p:sp>
      <p:sp>
        <p:nvSpPr>
          <p:cNvPr id="227333"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21"/>
          <p:cNvSpPr>
            <a:spLocks noGrp="1" noChangeArrowheads="1"/>
          </p:cNvSpPr>
          <p:nvPr>
            <p:ph type="sldNum" sz="quarter"/>
          </p:nvPr>
        </p:nvSpPr>
        <p:spPr>
          <a:noFill/>
          <a:ln>
            <a:miter lim="800000"/>
            <a:headEnd/>
            <a:tailEnd/>
          </a:ln>
        </p:spPr>
        <p:txBody>
          <a:bodyPr/>
          <a:lstStyle/>
          <a:p>
            <a:fld id="{2A6A35F0-B079-4237-8DDC-EE042B52C56C}" type="slidenum">
              <a:rPr lang="zh-TW" altLang="en-GB"/>
              <a:pPr/>
              <a:t>55</a:t>
            </a:fld>
            <a:endParaRPr lang="en-GB" altLang="zh-TW"/>
          </a:p>
        </p:txBody>
      </p:sp>
      <p:sp>
        <p:nvSpPr>
          <p:cNvPr id="229379"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FACD0F6-DF41-48F9-8635-01EF79A764B5}"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55</a:t>
            </a:fld>
            <a:endParaRPr lang="en-GB" altLang="zh-TW" sz="1200">
              <a:solidFill>
                <a:srgbClr val="000000"/>
              </a:solidFill>
              <a:latin typeface="Bauer"/>
              <a:ea typeface="細明體" pitchFamily="49" charset="-120"/>
            </a:endParaRPr>
          </a:p>
        </p:txBody>
      </p:sp>
      <p:sp>
        <p:nvSpPr>
          <p:cNvPr id="229380"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B1A8C53-5166-49C9-8637-1D359390E6A0}"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55</a:t>
            </a:fld>
            <a:endParaRPr lang="en-GB" altLang="zh-TW" sz="1200">
              <a:solidFill>
                <a:srgbClr val="000000"/>
              </a:solidFill>
              <a:latin typeface="Bauer"/>
              <a:ea typeface="細明體" pitchFamily="49" charset="-120"/>
            </a:endParaRPr>
          </a:p>
        </p:txBody>
      </p:sp>
      <p:sp>
        <p:nvSpPr>
          <p:cNvPr id="229381"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21"/>
          <p:cNvSpPr>
            <a:spLocks noGrp="1" noChangeArrowheads="1"/>
          </p:cNvSpPr>
          <p:nvPr>
            <p:ph type="sldNum" sz="quarter"/>
          </p:nvPr>
        </p:nvSpPr>
        <p:spPr>
          <a:noFill/>
          <a:ln>
            <a:miter lim="800000"/>
            <a:headEnd/>
            <a:tailEnd/>
          </a:ln>
        </p:spPr>
        <p:txBody>
          <a:bodyPr/>
          <a:lstStyle/>
          <a:p>
            <a:fld id="{C12F3A96-D78E-44D5-9382-E01397B7E071}" type="slidenum">
              <a:rPr lang="zh-TW" altLang="en-GB"/>
              <a:pPr/>
              <a:t>56</a:t>
            </a:fld>
            <a:endParaRPr lang="en-GB" altLang="zh-TW"/>
          </a:p>
        </p:txBody>
      </p:sp>
      <p:sp>
        <p:nvSpPr>
          <p:cNvPr id="231427"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6F8F63C-944C-4756-9F64-B908BEFFBD7D}"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56</a:t>
            </a:fld>
            <a:endParaRPr lang="en-GB" altLang="zh-TW" sz="1200">
              <a:solidFill>
                <a:srgbClr val="000000"/>
              </a:solidFill>
              <a:latin typeface="Bauer"/>
              <a:ea typeface="細明體" pitchFamily="49" charset="-120"/>
            </a:endParaRPr>
          </a:p>
        </p:txBody>
      </p:sp>
      <p:sp>
        <p:nvSpPr>
          <p:cNvPr id="231428"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D4C360E-FC01-471E-8BBC-BD93FDD9CC2B}"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56</a:t>
            </a:fld>
            <a:endParaRPr lang="en-GB" altLang="zh-TW" sz="1200">
              <a:solidFill>
                <a:srgbClr val="000000"/>
              </a:solidFill>
              <a:latin typeface="Bauer"/>
              <a:ea typeface="細明體" pitchFamily="49" charset="-120"/>
            </a:endParaRPr>
          </a:p>
        </p:txBody>
      </p:sp>
      <p:sp>
        <p:nvSpPr>
          <p:cNvPr id="231429"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1"/>
          <p:cNvSpPr>
            <a:spLocks noGrp="1" noChangeArrowheads="1"/>
          </p:cNvSpPr>
          <p:nvPr>
            <p:ph type="sldNum" sz="quarter"/>
          </p:nvPr>
        </p:nvSpPr>
        <p:spPr>
          <a:noFill/>
          <a:ln>
            <a:miter lim="800000"/>
            <a:headEnd/>
            <a:tailEnd/>
          </a:ln>
        </p:spPr>
        <p:txBody>
          <a:bodyPr/>
          <a:lstStyle/>
          <a:p>
            <a:fld id="{3DEE1A30-2DBC-417E-9A1A-06F18DAE8599}" type="slidenum">
              <a:rPr lang="zh-TW" altLang="en-GB"/>
              <a:pPr/>
              <a:t>57</a:t>
            </a:fld>
            <a:endParaRPr lang="en-GB" altLang="zh-TW"/>
          </a:p>
        </p:txBody>
      </p:sp>
      <p:sp>
        <p:nvSpPr>
          <p:cNvPr id="235522" name="Rectangle 2"/>
          <p:cNvSpPr>
            <a:spLocks noGrp="1" noRot="1" noChangeAspect="1" noChangeArrowheads="1" noTextEdit="1"/>
          </p:cNvSpPr>
          <p:nvPr>
            <p:ph type="sldImg"/>
          </p:nvPr>
        </p:nvSpPr>
        <p:spPr>
          <a:xfrm>
            <a:off x="928688" y="739775"/>
            <a:ext cx="4921250" cy="3690938"/>
          </a:xfrm>
          <a:ln/>
        </p:spPr>
      </p:sp>
      <p:sp>
        <p:nvSpPr>
          <p:cNvPr id="235523" name="Rectangle 3"/>
          <p:cNvSpPr>
            <a:spLocks noGrp="1" noChangeArrowheads="1"/>
          </p:cNvSpPr>
          <p:nvPr>
            <p:ph type="body" idx="1"/>
          </p:nvPr>
        </p:nvSpPr>
        <p:spPr>
          <a:xfrm>
            <a:off x="681038" y="4691063"/>
            <a:ext cx="5414962" cy="4421187"/>
          </a:xfrm>
          <a:noFill/>
        </p:spPr>
        <p:txBody>
          <a:bodyPr/>
          <a:lstStyle/>
          <a:p>
            <a:endParaRPr lang="en-US" altLang="zh-TW"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21"/>
          <p:cNvSpPr>
            <a:spLocks noGrp="1" noChangeArrowheads="1"/>
          </p:cNvSpPr>
          <p:nvPr>
            <p:ph type="sldNum" sz="quarter"/>
          </p:nvPr>
        </p:nvSpPr>
        <p:spPr>
          <a:noFill/>
          <a:ln>
            <a:miter lim="800000"/>
            <a:headEnd/>
            <a:tailEnd/>
          </a:ln>
        </p:spPr>
        <p:txBody>
          <a:bodyPr/>
          <a:lstStyle/>
          <a:p>
            <a:fld id="{38E3466D-F4A0-4235-9904-C5D479FA5B57}" type="slidenum">
              <a:rPr lang="zh-TW" altLang="en-GB"/>
              <a:pPr/>
              <a:t>58</a:t>
            </a:fld>
            <a:endParaRPr lang="en-GB" altLang="zh-TW"/>
          </a:p>
        </p:txBody>
      </p:sp>
      <p:sp>
        <p:nvSpPr>
          <p:cNvPr id="233475" name="Text Box 2"/>
          <p:cNvSpPr txBox="1">
            <a:spLocks noChangeArrowheads="1"/>
          </p:cNvSpPr>
          <p:nvPr/>
        </p:nvSpPr>
        <p:spPr bwMode="auto">
          <a:xfrm>
            <a:off x="3849688" y="9378950"/>
            <a:ext cx="2933700" cy="481013"/>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F0C72F-9DCA-46E7-919D-DA5BCECFB296}"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58</a:t>
            </a:fld>
            <a:endParaRPr lang="en-GB" altLang="zh-TW" sz="1200">
              <a:solidFill>
                <a:srgbClr val="000000"/>
              </a:solidFill>
              <a:latin typeface="Bauer"/>
              <a:ea typeface="細明體" pitchFamily="49" charset="-120"/>
            </a:endParaRPr>
          </a:p>
        </p:txBody>
      </p:sp>
      <p:sp>
        <p:nvSpPr>
          <p:cNvPr id="233476" name="Text Box 3"/>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B94265C-55C2-4BEC-939E-548325A0B019}"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58</a:t>
            </a:fld>
            <a:endParaRPr lang="en-GB" altLang="zh-TW" sz="1200">
              <a:solidFill>
                <a:srgbClr val="000000"/>
              </a:solidFill>
              <a:latin typeface="Bauer"/>
              <a:ea typeface="細明體" pitchFamily="49" charset="-120"/>
            </a:endParaRPr>
          </a:p>
        </p:txBody>
      </p:sp>
      <p:sp>
        <p:nvSpPr>
          <p:cNvPr id="233477" name="Text Box 4"/>
          <p:cNvSpPr txBox="1">
            <a:spLocks noChangeArrowheads="1"/>
          </p:cNvSpPr>
          <p:nvPr/>
        </p:nvSpPr>
        <p:spPr bwMode="auto">
          <a:xfrm>
            <a:off x="931863" y="739775"/>
            <a:ext cx="4935537" cy="37036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1"/>
          <p:cNvSpPr>
            <a:spLocks noGrp="1" noChangeArrowheads="1"/>
          </p:cNvSpPr>
          <p:nvPr>
            <p:ph type="sldNum" sz="quarter"/>
          </p:nvPr>
        </p:nvSpPr>
        <p:spPr>
          <a:noFill/>
          <a:ln>
            <a:miter lim="800000"/>
            <a:headEnd/>
            <a:tailEnd/>
          </a:ln>
        </p:spPr>
        <p:txBody>
          <a:bodyPr/>
          <a:lstStyle/>
          <a:p>
            <a:fld id="{5D7A8BF0-8781-4EF2-919A-90C67269AD8F}" type="slidenum">
              <a:rPr lang="zh-TW" altLang="en-GB"/>
              <a:pPr/>
              <a:t>59</a:t>
            </a:fld>
            <a:endParaRPr lang="en-GB" altLang="zh-TW"/>
          </a:p>
        </p:txBody>
      </p:sp>
      <p:sp>
        <p:nvSpPr>
          <p:cNvPr id="237570" name="Slide Image Placeholder 1"/>
          <p:cNvSpPr>
            <a:spLocks noGrp="1" noRot="1" noChangeAspect="1" noTextEdit="1"/>
          </p:cNvSpPr>
          <p:nvPr>
            <p:ph type="sldImg"/>
          </p:nvPr>
        </p:nvSpPr>
        <p:spPr>
          <a:xfrm>
            <a:off x="928688" y="739775"/>
            <a:ext cx="4919662" cy="3690938"/>
          </a:xfrm>
          <a:ln/>
        </p:spPr>
      </p:sp>
      <p:sp>
        <p:nvSpPr>
          <p:cNvPr id="237571" name="Notes Placeholder 2"/>
          <p:cNvSpPr>
            <a:spLocks noGrp="1"/>
          </p:cNvSpPr>
          <p:nvPr>
            <p:ph type="body" idx="1"/>
          </p:nvPr>
        </p:nvSpPr>
        <p:spPr>
          <a:xfrm>
            <a:off x="681038" y="4691063"/>
            <a:ext cx="5414962" cy="4421187"/>
          </a:xfrm>
          <a:noFill/>
        </p:spPr>
        <p:txBody>
          <a:bodyPr/>
          <a:lstStyle/>
          <a:p>
            <a:endParaRPr lang="zh-TW" altLang="en-US" smtClean="0"/>
          </a:p>
        </p:txBody>
      </p:sp>
      <p:sp>
        <p:nvSpPr>
          <p:cNvPr id="237572"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B34BD85-A7A2-455C-A0FB-71DA4ABCAEC8}"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59</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21"/>
          <p:cNvSpPr>
            <a:spLocks noGrp="1" noChangeArrowheads="1"/>
          </p:cNvSpPr>
          <p:nvPr>
            <p:ph type="sldNum" sz="quarter"/>
          </p:nvPr>
        </p:nvSpPr>
        <p:spPr>
          <a:noFill/>
          <a:ln>
            <a:miter lim="800000"/>
            <a:headEnd/>
            <a:tailEnd/>
          </a:ln>
        </p:spPr>
        <p:txBody>
          <a:bodyPr/>
          <a:lstStyle/>
          <a:p>
            <a:fld id="{68C051F1-5E46-442F-90D5-04626025D308}" type="slidenum">
              <a:rPr lang="zh-TW" altLang="en-GB"/>
              <a:pPr/>
              <a:t>60</a:t>
            </a:fld>
            <a:endParaRPr lang="en-GB" altLang="zh-TW"/>
          </a:p>
        </p:txBody>
      </p:sp>
      <p:sp>
        <p:nvSpPr>
          <p:cNvPr id="239619" name="Text Box 2"/>
          <p:cNvSpPr txBox="1">
            <a:spLocks noChangeArrowheads="1"/>
          </p:cNvSpPr>
          <p:nvPr/>
        </p:nvSpPr>
        <p:spPr bwMode="auto">
          <a:xfrm>
            <a:off x="928688" y="739775"/>
            <a:ext cx="4919662" cy="3690938"/>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39620"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
        <p:nvSpPr>
          <p:cNvPr id="239621" name="Text Box 4"/>
          <p:cNvSpPr txBox="1">
            <a:spLocks noChangeArrowheads="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D1AF5A2-6907-42E1-A4AB-2DE512F40DA0}" type="slidenum">
              <a:rPr lang="zh-TW" altLang="en-GB"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60</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21"/>
          <p:cNvSpPr>
            <a:spLocks noGrp="1" noChangeArrowheads="1"/>
          </p:cNvSpPr>
          <p:nvPr>
            <p:ph type="sldNum" sz="quarter"/>
          </p:nvPr>
        </p:nvSpPr>
        <p:spPr>
          <a:noFill/>
          <a:ln>
            <a:miter lim="800000"/>
            <a:headEnd/>
            <a:tailEnd/>
          </a:ln>
        </p:spPr>
        <p:txBody>
          <a:bodyPr/>
          <a:lstStyle/>
          <a:p>
            <a:fld id="{0F5FC52D-EE09-481B-B0E5-98DB3A8BE500}" type="slidenum">
              <a:rPr lang="zh-TW" altLang="en-GB"/>
              <a:pPr/>
              <a:t>61</a:t>
            </a:fld>
            <a:endParaRPr lang="en-GB" altLang="zh-TW"/>
          </a:p>
        </p:txBody>
      </p:sp>
      <p:sp>
        <p:nvSpPr>
          <p:cNvPr id="241667" name="Text Box 2"/>
          <p:cNvSpPr txBox="1">
            <a:spLocks noChangeArrowheads="1"/>
          </p:cNvSpPr>
          <p:nvPr/>
        </p:nvSpPr>
        <p:spPr bwMode="auto">
          <a:xfrm>
            <a:off x="928688" y="739775"/>
            <a:ext cx="4919662" cy="3690938"/>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41668"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
        <p:nvSpPr>
          <p:cNvPr id="241669" name="Text Box 4"/>
          <p:cNvSpPr txBox="1">
            <a:spLocks noChangeArrowheads="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F581B3E-D97F-4C8F-B7E1-3616A437A8D9}" type="slidenum">
              <a:rPr lang="zh-TW" altLang="en-GB"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61</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21"/>
          <p:cNvSpPr>
            <a:spLocks noGrp="1" noChangeArrowheads="1"/>
          </p:cNvSpPr>
          <p:nvPr>
            <p:ph type="sldNum" sz="quarter"/>
          </p:nvPr>
        </p:nvSpPr>
        <p:spPr>
          <a:noFill/>
          <a:ln>
            <a:miter lim="800000"/>
            <a:headEnd/>
            <a:tailEnd/>
          </a:ln>
        </p:spPr>
        <p:txBody>
          <a:bodyPr/>
          <a:lstStyle/>
          <a:p>
            <a:fld id="{55701CBA-9186-4FDF-99EB-18AEBDC1944C}" type="slidenum">
              <a:rPr lang="zh-TW" altLang="en-GB"/>
              <a:pPr/>
              <a:t>62</a:t>
            </a:fld>
            <a:endParaRPr lang="en-GB" altLang="zh-TW"/>
          </a:p>
        </p:txBody>
      </p:sp>
      <p:sp>
        <p:nvSpPr>
          <p:cNvPr id="243715"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43716"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1"/>
          <p:cNvSpPr>
            <a:spLocks noGrp="1" noChangeArrowheads="1"/>
          </p:cNvSpPr>
          <p:nvPr>
            <p:ph type="sldNum" sz="quarter"/>
          </p:nvPr>
        </p:nvSpPr>
        <p:spPr>
          <a:noFill/>
          <a:ln>
            <a:miter lim="800000"/>
            <a:headEnd/>
            <a:tailEnd/>
          </a:ln>
        </p:spPr>
        <p:txBody>
          <a:bodyPr/>
          <a:lstStyle/>
          <a:p>
            <a:fld id="{5E5A5F5F-2953-4698-9369-743A590D5028}" type="slidenum">
              <a:rPr lang="zh-TW" altLang="en-GB"/>
              <a:pPr/>
              <a:t>63</a:t>
            </a:fld>
            <a:endParaRPr lang="en-GB" altLang="zh-TW"/>
          </a:p>
        </p:txBody>
      </p:sp>
      <p:sp>
        <p:nvSpPr>
          <p:cNvPr id="245762" name="Slide Image Placeholder 1"/>
          <p:cNvSpPr>
            <a:spLocks noGrp="1" noRot="1" noChangeAspect="1" noTextEdit="1"/>
          </p:cNvSpPr>
          <p:nvPr>
            <p:ph type="sldImg"/>
          </p:nvPr>
        </p:nvSpPr>
        <p:spPr>
          <a:xfrm>
            <a:off x="928688" y="739775"/>
            <a:ext cx="4919662" cy="3690938"/>
          </a:xfrm>
          <a:ln/>
        </p:spPr>
      </p:sp>
      <p:sp>
        <p:nvSpPr>
          <p:cNvPr id="245763" name="Notes Placeholder 2"/>
          <p:cNvSpPr>
            <a:spLocks noGrp="1"/>
          </p:cNvSpPr>
          <p:nvPr>
            <p:ph type="body" idx="1"/>
          </p:nvPr>
        </p:nvSpPr>
        <p:spPr>
          <a:xfrm>
            <a:off x="681038" y="4691063"/>
            <a:ext cx="5414962" cy="4421187"/>
          </a:xfrm>
          <a:noFill/>
        </p:spPr>
        <p:txBody>
          <a:bodyPr/>
          <a:lstStyle/>
          <a:p>
            <a:endParaRPr lang="zh-TW" altLang="en-US" smtClean="0"/>
          </a:p>
        </p:txBody>
      </p:sp>
      <p:sp>
        <p:nvSpPr>
          <p:cNvPr id="245764"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284400F-A494-4483-9E1D-7D7111218C10}"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63</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21"/>
          <p:cNvSpPr>
            <a:spLocks noGrp="1" noChangeArrowheads="1"/>
          </p:cNvSpPr>
          <p:nvPr>
            <p:ph type="sldNum" sz="quarter"/>
          </p:nvPr>
        </p:nvSpPr>
        <p:spPr>
          <a:noFill/>
          <a:ln>
            <a:miter lim="800000"/>
            <a:headEnd/>
            <a:tailEnd/>
          </a:ln>
        </p:spPr>
        <p:txBody>
          <a:bodyPr/>
          <a:lstStyle/>
          <a:p>
            <a:fld id="{239DF84C-6D96-4B2F-BBF2-2DA806B9E57E}" type="slidenum">
              <a:rPr lang="zh-TW" altLang="en-GB"/>
              <a:pPr/>
              <a:t>7</a:t>
            </a:fld>
            <a:endParaRPr lang="en-GB" altLang="zh-TW"/>
          </a:p>
        </p:txBody>
      </p:sp>
      <p:sp>
        <p:nvSpPr>
          <p:cNvPr id="25603"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5604"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1"/>
          <p:cNvSpPr>
            <a:spLocks noGrp="1" noChangeArrowheads="1"/>
          </p:cNvSpPr>
          <p:nvPr>
            <p:ph type="sldNum" sz="quarter"/>
          </p:nvPr>
        </p:nvSpPr>
        <p:spPr>
          <a:noFill/>
          <a:ln>
            <a:miter lim="800000"/>
            <a:headEnd/>
            <a:tailEnd/>
          </a:ln>
        </p:spPr>
        <p:txBody>
          <a:bodyPr/>
          <a:lstStyle/>
          <a:p>
            <a:fld id="{F7B46265-41A0-442F-8677-8D6E3FACC7D3}" type="slidenum">
              <a:rPr lang="zh-TW" altLang="en-GB"/>
              <a:pPr/>
              <a:t>64</a:t>
            </a:fld>
            <a:endParaRPr lang="en-GB" altLang="zh-TW"/>
          </a:p>
        </p:txBody>
      </p:sp>
      <p:sp>
        <p:nvSpPr>
          <p:cNvPr id="247810" name="Slide Image Placeholder 1"/>
          <p:cNvSpPr>
            <a:spLocks noGrp="1" noRot="1" noChangeAspect="1" noTextEdit="1"/>
          </p:cNvSpPr>
          <p:nvPr>
            <p:ph type="sldImg"/>
          </p:nvPr>
        </p:nvSpPr>
        <p:spPr>
          <a:xfrm>
            <a:off x="928688" y="739775"/>
            <a:ext cx="4919662" cy="3690938"/>
          </a:xfrm>
          <a:ln/>
        </p:spPr>
      </p:sp>
      <p:sp>
        <p:nvSpPr>
          <p:cNvPr id="247811" name="Notes Placeholder 2"/>
          <p:cNvSpPr>
            <a:spLocks noGrp="1"/>
          </p:cNvSpPr>
          <p:nvPr>
            <p:ph type="body" idx="1"/>
          </p:nvPr>
        </p:nvSpPr>
        <p:spPr>
          <a:xfrm>
            <a:off x="681038" y="4691063"/>
            <a:ext cx="5414962" cy="4421187"/>
          </a:xfrm>
          <a:noFill/>
        </p:spPr>
        <p:txBody>
          <a:bodyPr/>
          <a:lstStyle/>
          <a:p>
            <a:pPr marL="228600" indent="-228600"/>
            <a:endParaRPr lang="en-US" altLang="zh-TW" smtClean="0"/>
          </a:p>
          <a:p>
            <a:pPr marL="228600" indent="-228600"/>
            <a:endParaRPr lang="zh-TW" altLang="en-US" smtClean="0"/>
          </a:p>
        </p:txBody>
      </p:sp>
      <p:sp>
        <p:nvSpPr>
          <p:cNvPr id="247812"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CF86111-2DA5-4FBD-9D39-98D7366A8F6F}"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64</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21"/>
          <p:cNvSpPr>
            <a:spLocks noGrp="1" noChangeArrowheads="1"/>
          </p:cNvSpPr>
          <p:nvPr>
            <p:ph type="sldNum" sz="quarter"/>
          </p:nvPr>
        </p:nvSpPr>
        <p:spPr>
          <a:noFill/>
          <a:ln>
            <a:miter lim="800000"/>
            <a:headEnd/>
            <a:tailEnd/>
          </a:ln>
        </p:spPr>
        <p:txBody>
          <a:bodyPr/>
          <a:lstStyle/>
          <a:p>
            <a:fld id="{426B8BCE-7AD7-4646-889C-635867A98E18}" type="slidenum">
              <a:rPr lang="zh-TW" altLang="en-GB"/>
              <a:pPr/>
              <a:t>65</a:t>
            </a:fld>
            <a:endParaRPr lang="en-GB" altLang="zh-TW"/>
          </a:p>
        </p:txBody>
      </p:sp>
      <p:sp>
        <p:nvSpPr>
          <p:cNvPr id="249859" name="Text Box 2"/>
          <p:cNvSpPr txBox="1">
            <a:spLocks noChangeArrowheads="1"/>
          </p:cNvSpPr>
          <p:nvPr/>
        </p:nvSpPr>
        <p:spPr bwMode="auto">
          <a:xfrm>
            <a:off x="3849688" y="9378950"/>
            <a:ext cx="2922587" cy="469900"/>
          </a:xfrm>
          <a:prstGeom prst="rect">
            <a:avLst/>
          </a:prstGeom>
          <a:noFill/>
          <a:ln w="9525">
            <a:noFill/>
            <a:miter lim="800000"/>
            <a:headEnd/>
            <a:tailEnd/>
          </a:ln>
        </p:spPr>
        <p:txBody>
          <a:bodyPr lIns="92439" tIns="46046" rIns="92439" bIns="46046" anchor="b"/>
          <a:lstStyle/>
          <a:p>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fld id="{4060E95A-F72A-45E4-A461-9A93E88F6D87}" type="slidenum">
              <a:rPr lang="zh-TW" altLang="en-GB" sz="1200" b="0">
                <a:solidFill>
                  <a:srgbClr val="000000"/>
                </a:solidFill>
                <a:latin typeface="Bauer"/>
                <a:ea typeface="細明體" pitchFamily="49" charset="-120"/>
              </a:rPr>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t>65</a:t>
            </a:fld>
            <a:endParaRPr lang="en-GB" altLang="zh-TW" sz="1200" b="0">
              <a:solidFill>
                <a:srgbClr val="000000"/>
              </a:solidFill>
              <a:latin typeface="Bauer"/>
              <a:ea typeface="細明體" pitchFamily="49" charset="-120"/>
            </a:endParaRPr>
          </a:p>
        </p:txBody>
      </p:sp>
      <p:sp>
        <p:nvSpPr>
          <p:cNvPr id="249860" name="Text Box 3"/>
          <p:cNvSpPr txBox="1">
            <a:spLocks noChangeArrowheads="1"/>
          </p:cNvSpPr>
          <p:nvPr/>
        </p:nvSpPr>
        <p:spPr bwMode="auto">
          <a:xfrm>
            <a:off x="946150" y="739775"/>
            <a:ext cx="4883150" cy="36909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49861" name="Text Box 4"/>
          <p:cNvSpPr>
            <a:spLocks noGrp="1" noChangeArrowheads="1"/>
          </p:cNvSpPr>
          <p:nvPr>
            <p:ph type="body"/>
          </p:nvPr>
        </p:nvSpPr>
        <p:spPr>
          <a:xfrm>
            <a:off x="681038" y="4691063"/>
            <a:ext cx="5414962" cy="4421187"/>
          </a:xfrm>
          <a:noFill/>
        </p:spPr>
        <p:txBody>
          <a:bodyPr lIns="92439" tIns="46046" rIns="92439" bIns="46046" anchor="ctr" anchorCtr="1"/>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mtClean="0"/>
              <a:t>For utmost reliability, VigorIPPBX 3510 also has “Fallback via PSTN”</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mtClean="0"/>
              <a:t>Even during the entire Internet downtime from chosen ITSPs, VigorIPPBX 3510’s PSTN modules keep the call network stay connected.</a:t>
            </a:r>
          </a:p>
        </p:txBody>
      </p:sp>
      <p:sp>
        <p:nvSpPr>
          <p:cNvPr id="249862" name="Text Box 5"/>
          <p:cNvSpPr txBox="1">
            <a:spLocks noChangeArrowheads="1"/>
          </p:cNvSpPr>
          <p:nvPr/>
        </p:nvSpPr>
        <p:spPr bwMode="auto">
          <a:xfrm>
            <a:off x="3849688" y="9378950"/>
            <a:ext cx="2924175" cy="471488"/>
          </a:xfrm>
          <a:prstGeom prst="rect">
            <a:avLst/>
          </a:prstGeom>
          <a:noFill/>
          <a:ln w="9525">
            <a:noFill/>
            <a:miter lim="800000"/>
            <a:headEnd/>
            <a:tailEnd/>
          </a:ln>
        </p:spPr>
        <p:txBody>
          <a:bodyPr lIns="92439" tIns="46046" rIns="92439" bIns="46046" anchor="b"/>
          <a:lstStyle/>
          <a:p>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fld id="{A3DB1413-69F8-48EF-B7C4-1386E21C1714}" type="slidenum">
              <a:rPr lang="zh-TW" altLang="en-GB" sz="1200" b="0">
                <a:solidFill>
                  <a:srgbClr val="000000"/>
                </a:solidFill>
                <a:latin typeface="Bauer"/>
                <a:ea typeface="細明體" pitchFamily="49" charset="-120"/>
              </a:rPr>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t>65</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21"/>
          <p:cNvSpPr>
            <a:spLocks noGrp="1" noChangeArrowheads="1"/>
          </p:cNvSpPr>
          <p:nvPr>
            <p:ph type="sldNum" sz="quarter"/>
          </p:nvPr>
        </p:nvSpPr>
        <p:spPr>
          <a:noFill/>
          <a:ln>
            <a:miter lim="800000"/>
            <a:headEnd/>
            <a:tailEnd/>
          </a:ln>
        </p:spPr>
        <p:txBody>
          <a:bodyPr/>
          <a:lstStyle/>
          <a:p>
            <a:fld id="{AFEB4FDE-871E-41A7-A71E-245AF67A96DC}" type="slidenum">
              <a:rPr lang="zh-TW" altLang="en-GB"/>
              <a:pPr/>
              <a:t>66</a:t>
            </a:fld>
            <a:endParaRPr lang="en-GB" altLang="zh-TW"/>
          </a:p>
        </p:txBody>
      </p:sp>
      <p:sp>
        <p:nvSpPr>
          <p:cNvPr id="251907" name="Text Box 2"/>
          <p:cNvSpPr txBox="1">
            <a:spLocks noChangeArrowheads="1"/>
          </p:cNvSpPr>
          <p:nvPr/>
        </p:nvSpPr>
        <p:spPr bwMode="auto">
          <a:xfrm>
            <a:off x="3849688" y="9378950"/>
            <a:ext cx="2922587" cy="469900"/>
          </a:xfrm>
          <a:prstGeom prst="rect">
            <a:avLst/>
          </a:prstGeom>
          <a:noFill/>
          <a:ln w="9525">
            <a:noFill/>
            <a:miter lim="800000"/>
            <a:headEnd/>
            <a:tailEnd/>
          </a:ln>
        </p:spPr>
        <p:txBody>
          <a:bodyPr lIns="92439" tIns="46046" rIns="92439" bIns="46046" anchor="b"/>
          <a:lstStyle/>
          <a:p>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fld id="{0DAC03F5-42FE-46FE-A2E1-8D988B92660A}" type="slidenum">
              <a:rPr lang="zh-TW" altLang="en-GB" sz="1200" b="0">
                <a:solidFill>
                  <a:srgbClr val="000000"/>
                </a:solidFill>
                <a:latin typeface="Bauer"/>
                <a:ea typeface="細明體" pitchFamily="49" charset="-120"/>
              </a:rPr>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t>66</a:t>
            </a:fld>
            <a:endParaRPr lang="en-GB" altLang="zh-TW" sz="1200" b="0">
              <a:solidFill>
                <a:srgbClr val="000000"/>
              </a:solidFill>
              <a:latin typeface="Bauer"/>
              <a:ea typeface="細明體" pitchFamily="49" charset="-120"/>
            </a:endParaRPr>
          </a:p>
        </p:txBody>
      </p:sp>
      <p:sp>
        <p:nvSpPr>
          <p:cNvPr id="251908" name="Text Box 3"/>
          <p:cNvSpPr txBox="1">
            <a:spLocks noChangeArrowheads="1"/>
          </p:cNvSpPr>
          <p:nvPr/>
        </p:nvSpPr>
        <p:spPr bwMode="auto">
          <a:xfrm>
            <a:off x="946150" y="739775"/>
            <a:ext cx="4883150" cy="3690938"/>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51909" name="Text Box 4"/>
          <p:cNvSpPr>
            <a:spLocks noGrp="1" noChangeArrowheads="1"/>
          </p:cNvSpPr>
          <p:nvPr>
            <p:ph type="body"/>
          </p:nvPr>
        </p:nvSpPr>
        <p:spPr>
          <a:xfrm>
            <a:off x="681038" y="4691063"/>
            <a:ext cx="5414962" cy="4424362"/>
          </a:xfrm>
          <a:noFill/>
        </p:spPr>
        <p:txBody>
          <a:bodyPr lIns="92439" tIns="46046" rIns="92439" bIns="46046"/>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mtClean="0"/>
              <a:t>For internal calls, VigorIPPBX 3510 can </a:t>
            </a:r>
            <a:r>
              <a:rPr lang="en-GB" altLang="zh-TW" sz="2400" b="1" smtClean="0">
                <a:solidFill>
                  <a:srgbClr val="800000"/>
                </a:solidFill>
                <a:latin typeface="Arial" charset="0"/>
              </a:rPr>
              <a:t>consolidate management for all extensions even not at the same country.</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z="2400" b="1" smtClean="0">
              <a:solidFill>
                <a:srgbClr val="800000"/>
              </a:solidFill>
              <a:latin typeface="Arial" charset="0"/>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b="1" smtClean="0">
                <a:solidFill>
                  <a:srgbClr val="800000"/>
                </a:solidFill>
                <a:latin typeface="Arial" charset="0"/>
              </a:rPr>
              <a:t>For example,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b="1" smtClean="0">
                <a:solidFill>
                  <a:srgbClr val="800000"/>
                </a:solidFill>
                <a:latin typeface="Arial" charset="0"/>
              </a:rPr>
              <a:t>One company’s HQ is located in Stratham NH and has one factory in China. (I didn’t say it must be Timberland)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b="1" smtClean="0">
                <a:solidFill>
                  <a:srgbClr val="800000"/>
                </a:solidFill>
                <a:latin typeface="Arial" charset="0"/>
              </a:rPr>
              <a:t>Through registered all extensions at </a:t>
            </a:r>
            <a:r>
              <a:rPr lang="en-GB" altLang="zh-TW" smtClean="0"/>
              <a:t>VigorIPPBX 3510, logistical manager in HQ can call the produce line leader in China to check the status of the next season model, just like they are at the same physical location.</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zh-TW" altLang="en-GB" smtClean="0"/>
          </a:p>
        </p:txBody>
      </p:sp>
      <p:sp>
        <p:nvSpPr>
          <p:cNvPr id="251910" name="Text Box 5"/>
          <p:cNvSpPr txBox="1">
            <a:spLocks noChangeArrowheads="1"/>
          </p:cNvSpPr>
          <p:nvPr/>
        </p:nvSpPr>
        <p:spPr bwMode="auto">
          <a:xfrm>
            <a:off x="3849688" y="9378950"/>
            <a:ext cx="2924175" cy="471488"/>
          </a:xfrm>
          <a:prstGeom prst="rect">
            <a:avLst/>
          </a:prstGeom>
          <a:noFill/>
          <a:ln w="9525">
            <a:noFill/>
            <a:miter lim="800000"/>
            <a:headEnd/>
            <a:tailEnd/>
          </a:ln>
        </p:spPr>
        <p:txBody>
          <a:bodyPr lIns="92439" tIns="46046" rIns="92439" bIns="46046" anchor="b"/>
          <a:lstStyle/>
          <a:p>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fld id="{CEF3099C-DE4E-47AD-BE6A-E957445A0E2B}" type="slidenum">
              <a:rPr lang="zh-TW" altLang="en-GB" sz="1200" b="0">
                <a:solidFill>
                  <a:srgbClr val="000000"/>
                </a:solidFill>
                <a:latin typeface="Bauer"/>
                <a:ea typeface="細明體" pitchFamily="49" charset="-120"/>
              </a:rPr>
              <a:pPr algn="r" defTabSz="431800">
                <a:buClr>
                  <a:srgbClr val="000000"/>
                </a:buClr>
                <a:buSzPct val="100000"/>
                <a:buFont typeface="Times New Roman" pitchFamily="18" charset="0"/>
                <a:buNone/>
                <a:tabLst>
                  <a:tab pos="0" algn="l"/>
                  <a:tab pos="430213" algn="l"/>
                  <a:tab pos="862013" algn="l"/>
                  <a:tab pos="1295400" algn="l"/>
                  <a:tab pos="1727200" algn="l"/>
                  <a:tab pos="2159000" algn="l"/>
                  <a:tab pos="2590800" algn="l"/>
                  <a:tab pos="3022600" algn="l"/>
                  <a:tab pos="3454400" algn="l"/>
                  <a:tab pos="3886200" algn="l"/>
                  <a:tab pos="4319588" algn="l"/>
                  <a:tab pos="4751388" algn="l"/>
                  <a:tab pos="5183188" algn="l"/>
                  <a:tab pos="5614988" algn="l"/>
                  <a:tab pos="6046788" algn="l"/>
                  <a:tab pos="6478588" algn="l"/>
                  <a:tab pos="6911975" algn="l"/>
                  <a:tab pos="7343775" algn="l"/>
                  <a:tab pos="7775575" algn="l"/>
                  <a:tab pos="8207375" algn="l"/>
                  <a:tab pos="8639175" algn="l"/>
                </a:tabLst>
              </a:pPr>
              <a:t>66</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1"/>
          <p:cNvSpPr>
            <a:spLocks noGrp="1" noChangeArrowheads="1"/>
          </p:cNvSpPr>
          <p:nvPr>
            <p:ph type="sldNum" sz="quarter"/>
          </p:nvPr>
        </p:nvSpPr>
        <p:spPr>
          <a:noFill/>
          <a:ln>
            <a:miter lim="800000"/>
            <a:headEnd/>
            <a:tailEnd/>
          </a:ln>
        </p:spPr>
        <p:txBody>
          <a:bodyPr/>
          <a:lstStyle/>
          <a:p>
            <a:fld id="{F2E8EF49-5177-4039-9194-D7EC65400F0E}" type="slidenum">
              <a:rPr lang="zh-TW" altLang="en-GB"/>
              <a:pPr/>
              <a:t>67</a:t>
            </a:fld>
            <a:endParaRPr lang="en-GB" altLang="zh-TW"/>
          </a:p>
        </p:txBody>
      </p:sp>
      <p:sp>
        <p:nvSpPr>
          <p:cNvPr id="253954" name="Rectangle 2"/>
          <p:cNvSpPr>
            <a:spLocks noGrp="1" noRot="1" noChangeAspect="1" noChangeArrowheads="1" noTextEdit="1"/>
          </p:cNvSpPr>
          <p:nvPr>
            <p:ph type="sldImg"/>
          </p:nvPr>
        </p:nvSpPr>
        <p:spPr>
          <a:xfrm>
            <a:off x="928688" y="739775"/>
            <a:ext cx="4921250" cy="3690938"/>
          </a:xfrm>
          <a:ln/>
        </p:spPr>
      </p:sp>
      <p:sp>
        <p:nvSpPr>
          <p:cNvPr id="253955" name="Rectangle 3"/>
          <p:cNvSpPr>
            <a:spLocks noGrp="1" noChangeArrowheads="1"/>
          </p:cNvSpPr>
          <p:nvPr>
            <p:ph type="body" idx="1"/>
          </p:nvPr>
        </p:nvSpPr>
        <p:spPr>
          <a:xfrm>
            <a:off x="681038" y="4691063"/>
            <a:ext cx="5414962" cy="4421187"/>
          </a:xfrm>
          <a:noFill/>
        </p:spPr>
        <p:txBody>
          <a:bodyPr/>
          <a:lstStyle/>
          <a:p>
            <a:endParaRPr lang="en-US" altLang="zh-TW"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1"/>
          <p:cNvSpPr>
            <a:spLocks noGrp="1" noChangeArrowheads="1"/>
          </p:cNvSpPr>
          <p:nvPr>
            <p:ph type="sldNum" sz="quarter"/>
          </p:nvPr>
        </p:nvSpPr>
        <p:spPr>
          <a:noFill/>
          <a:ln>
            <a:miter lim="800000"/>
            <a:headEnd/>
            <a:tailEnd/>
          </a:ln>
        </p:spPr>
        <p:txBody>
          <a:bodyPr/>
          <a:lstStyle/>
          <a:p>
            <a:fld id="{D1073ECD-13D6-42D9-8368-151103CB1FD9}" type="slidenum">
              <a:rPr lang="zh-TW" altLang="en-GB"/>
              <a:pPr/>
              <a:t>68</a:t>
            </a:fld>
            <a:endParaRPr lang="en-GB" altLang="zh-TW"/>
          </a:p>
        </p:txBody>
      </p:sp>
      <p:sp>
        <p:nvSpPr>
          <p:cNvPr id="256002" name="Slide Image Placeholder 1"/>
          <p:cNvSpPr>
            <a:spLocks noGrp="1" noRot="1" noChangeAspect="1" noTextEdit="1"/>
          </p:cNvSpPr>
          <p:nvPr>
            <p:ph type="sldImg"/>
          </p:nvPr>
        </p:nvSpPr>
        <p:spPr>
          <a:xfrm>
            <a:off x="928688" y="739775"/>
            <a:ext cx="4919662" cy="3690938"/>
          </a:xfrm>
          <a:ln/>
        </p:spPr>
      </p:sp>
      <p:sp>
        <p:nvSpPr>
          <p:cNvPr id="256003" name="Notes Placeholder 2"/>
          <p:cNvSpPr>
            <a:spLocks noGrp="1"/>
          </p:cNvSpPr>
          <p:nvPr>
            <p:ph type="body" idx="1"/>
          </p:nvPr>
        </p:nvSpPr>
        <p:spPr>
          <a:xfrm>
            <a:off x="681038" y="4691063"/>
            <a:ext cx="5414962" cy="4421187"/>
          </a:xfrm>
          <a:noFill/>
        </p:spPr>
        <p:txBody>
          <a:bodyPr/>
          <a:lstStyle/>
          <a:p>
            <a:pPr marL="228600" indent="-228600"/>
            <a:endParaRPr lang="zh-TW" altLang="en-US" smtClean="0"/>
          </a:p>
        </p:txBody>
      </p:sp>
      <p:sp>
        <p:nvSpPr>
          <p:cNvPr id="256004" name="Slide Number Placeholder 3"/>
          <p:cNvSpPr txBox="1">
            <a:spLocks noGrp="1"/>
          </p:cNvSpPr>
          <p:nvPr/>
        </p:nvSpPr>
        <p:spPr bwMode="auto">
          <a:xfrm>
            <a:off x="3849688" y="9378950"/>
            <a:ext cx="2924175" cy="471488"/>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3CC5F51-A7EE-4A12-A9C6-B43E8EEA69D2}" type="slidenum">
              <a:rPr lang="en-GB" altLang="zh-TW" sz="1200" b="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68</a:t>
            </a:fld>
            <a:endParaRPr lang="en-GB" altLang="zh-TW" sz="1200" b="0">
              <a:solidFill>
                <a:srgbClr val="000000"/>
              </a:solidFill>
              <a:latin typeface="Bauer"/>
              <a:ea typeface="細明體" pitchFamily="49" charset="-12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21"/>
          <p:cNvSpPr>
            <a:spLocks noGrp="1" noChangeArrowheads="1"/>
          </p:cNvSpPr>
          <p:nvPr>
            <p:ph type="sldNum" sz="quarter"/>
          </p:nvPr>
        </p:nvSpPr>
        <p:spPr>
          <a:noFill/>
          <a:ln>
            <a:miter lim="800000"/>
            <a:headEnd/>
            <a:tailEnd/>
          </a:ln>
        </p:spPr>
        <p:txBody>
          <a:bodyPr/>
          <a:lstStyle/>
          <a:p>
            <a:fld id="{A6A752A2-6F3B-4FDE-9ABF-338B19C7A4FD}" type="slidenum">
              <a:rPr lang="zh-TW" altLang="en-GB"/>
              <a:pPr/>
              <a:t>69</a:t>
            </a:fld>
            <a:endParaRPr lang="en-GB" altLang="zh-TW"/>
          </a:p>
        </p:txBody>
      </p:sp>
      <p:sp>
        <p:nvSpPr>
          <p:cNvPr id="258051" name="Text Box 2"/>
          <p:cNvSpPr txBox="1">
            <a:spLocks noChangeArrowheads="1"/>
          </p:cNvSpPr>
          <p:nvPr/>
        </p:nvSpPr>
        <p:spPr bwMode="auto">
          <a:xfrm>
            <a:off x="931863" y="739775"/>
            <a:ext cx="4916487" cy="3692525"/>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58052" name="Rectangle 3"/>
          <p:cNvSpPr>
            <a:spLocks noGrp="1" noChangeArrowheads="1"/>
          </p:cNvSpPr>
          <p:nvPr>
            <p:ph type="body"/>
          </p:nvPr>
        </p:nvSpPr>
        <p:spPr>
          <a:xfrm>
            <a:off x="681038" y="4691063"/>
            <a:ext cx="5414962" cy="4421187"/>
          </a:xfrm>
          <a:noFill/>
        </p:spPr>
        <p:txBody>
          <a:bodyPr wrap="none" anchor="ctr"/>
          <a:lstStyle/>
          <a:p>
            <a:endParaRPr lang="zh-TW"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1"/>
          <p:cNvSpPr>
            <a:spLocks noGrp="1" noChangeArrowheads="1"/>
          </p:cNvSpPr>
          <p:nvPr>
            <p:ph type="sldNum" sz="quarter"/>
          </p:nvPr>
        </p:nvSpPr>
        <p:spPr>
          <a:noFill/>
          <a:ln>
            <a:miter lim="800000"/>
            <a:headEnd/>
            <a:tailEnd/>
          </a:ln>
        </p:spPr>
        <p:txBody>
          <a:bodyPr/>
          <a:lstStyle/>
          <a:p>
            <a:fld id="{B7E54DA2-F46B-472E-828A-E7C47B124FD8}" type="slidenum">
              <a:rPr lang="zh-TW" altLang="en-GB"/>
              <a:pPr/>
              <a:t>70</a:t>
            </a:fld>
            <a:endParaRPr lang="en-GB" altLang="zh-TW"/>
          </a:p>
        </p:txBody>
      </p:sp>
      <p:sp>
        <p:nvSpPr>
          <p:cNvPr id="260098" name="Rectangle 2"/>
          <p:cNvSpPr>
            <a:spLocks noGrp="1" noRot="1" noChangeAspect="1" noChangeArrowheads="1" noTextEdit="1"/>
          </p:cNvSpPr>
          <p:nvPr>
            <p:ph type="sldImg"/>
          </p:nvPr>
        </p:nvSpPr>
        <p:spPr>
          <a:xfrm>
            <a:off x="928688" y="739775"/>
            <a:ext cx="4921250" cy="3690938"/>
          </a:xfrm>
          <a:ln/>
        </p:spPr>
      </p:sp>
      <p:sp>
        <p:nvSpPr>
          <p:cNvPr id="260099" name="Rectangle 3"/>
          <p:cNvSpPr>
            <a:spLocks noGrp="1" noChangeArrowheads="1"/>
          </p:cNvSpPr>
          <p:nvPr>
            <p:ph type="body" idx="1"/>
          </p:nvPr>
        </p:nvSpPr>
        <p:spPr>
          <a:xfrm>
            <a:off x="681038" y="4691063"/>
            <a:ext cx="5414962" cy="4421187"/>
          </a:xfrm>
          <a:noFill/>
        </p:spPr>
        <p:txBody>
          <a:bodyPr/>
          <a:lstStyle/>
          <a:p>
            <a:endParaRPr lang="en-US" altLang="zh-TW"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1"/>
          <p:cNvSpPr>
            <a:spLocks noGrp="1" noChangeArrowheads="1"/>
          </p:cNvSpPr>
          <p:nvPr>
            <p:ph type="sldNum" sz="quarter"/>
          </p:nvPr>
        </p:nvSpPr>
        <p:spPr>
          <a:noFill/>
          <a:ln>
            <a:miter lim="800000"/>
            <a:headEnd/>
            <a:tailEnd/>
          </a:ln>
        </p:spPr>
        <p:txBody>
          <a:bodyPr/>
          <a:lstStyle/>
          <a:p>
            <a:fld id="{F35A29E7-5B93-4F8A-80EC-996ADEBC553E}" type="slidenum">
              <a:rPr lang="zh-TW" altLang="en-GB"/>
              <a:pPr/>
              <a:t>72</a:t>
            </a:fld>
            <a:endParaRPr lang="en-GB" altLang="zh-TW"/>
          </a:p>
        </p:txBody>
      </p:sp>
      <p:sp>
        <p:nvSpPr>
          <p:cNvPr id="263170" name="Rectangle 2"/>
          <p:cNvSpPr>
            <a:spLocks noGrp="1" noRot="1" noChangeAspect="1" noChangeArrowheads="1" noTextEdit="1"/>
          </p:cNvSpPr>
          <p:nvPr>
            <p:ph type="sldImg"/>
          </p:nvPr>
        </p:nvSpPr>
        <p:spPr>
          <a:xfrm>
            <a:off x="928688" y="739775"/>
            <a:ext cx="4921250" cy="3690938"/>
          </a:xfrm>
          <a:ln/>
        </p:spPr>
      </p:sp>
      <p:sp>
        <p:nvSpPr>
          <p:cNvPr id="263171" name="Rectangle 3"/>
          <p:cNvSpPr>
            <a:spLocks noGrp="1" noChangeArrowheads="1"/>
          </p:cNvSpPr>
          <p:nvPr>
            <p:ph type="body" idx="1"/>
          </p:nvPr>
        </p:nvSpPr>
        <p:spPr>
          <a:xfrm>
            <a:off x="681038" y="4691063"/>
            <a:ext cx="5414962" cy="4421187"/>
          </a:xfrm>
          <a:noFill/>
        </p:spPr>
        <p:txBody>
          <a:bodyPr/>
          <a:lstStyle/>
          <a:p>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21"/>
          <p:cNvSpPr txBox="1">
            <a:spLocks noGrp="1" noChangeArrowheads="1"/>
          </p:cNvSpPr>
          <p:nvPr/>
        </p:nvSpPr>
        <p:spPr bwMode="auto">
          <a:xfrm>
            <a:off x="3849688" y="9378950"/>
            <a:ext cx="2922587" cy="469900"/>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EC1F17B-BC5E-4F40-84A8-266CFB7B6168}"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GB" altLang="zh-TW" sz="1200">
              <a:solidFill>
                <a:srgbClr val="000000"/>
              </a:solidFill>
              <a:latin typeface="Bauer"/>
              <a:ea typeface="細明體" pitchFamily="49" charset="-120"/>
            </a:endParaRPr>
          </a:p>
        </p:txBody>
      </p:sp>
      <p:sp>
        <p:nvSpPr>
          <p:cNvPr id="27651"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41F829B-DF32-4383-AB46-F5824AF1BE18}"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GB" altLang="zh-TW" sz="1200" b="0">
              <a:solidFill>
                <a:srgbClr val="000000"/>
              </a:solidFill>
              <a:latin typeface="Bauer"/>
              <a:ea typeface="細明體" pitchFamily="49" charset="-120"/>
            </a:endParaRPr>
          </a:p>
        </p:txBody>
      </p:sp>
      <p:sp>
        <p:nvSpPr>
          <p:cNvPr id="27652" name="Text Box 1"/>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48180E4-EFC4-4010-8DB9-E43E5D0385AC}"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GB" altLang="zh-TW" sz="1200" b="0">
              <a:solidFill>
                <a:srgbClr val="000000"/>
              </a:solidFill>
              <a:latin typeface="Bauer"/>
              <a:ea typeface="細明體" pitchFamily="49" charset="-120"/>
            </a:endParaRPr>
          </a:p>
        </p:txBody>
      </p:sp>
      <p:sp>
        <p:nvSpPr>
          <p:cNvPr id="27653" name="Text Box 2"/>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051E561-27B7-4627-911F-C14CE6054192}"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GB" altLang="zh-TW" sz="1200" b="0">
              <a:solidFill>
                <a:srgbClr val="000000"/>
              </a:solidFill>
              <a:latin typeface="Bauer"/>
              <a:ea typeface="細明體" pitchFamily="49" charset="-120"/>
            </a:endParaRPr>
          </a:p>
        </p:txBody>
      </p:sp>
      <p:sp>
        <p:nvSpPr>
          <p:cNvPr id="27654" name="Text Box 3"/>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27655" name="Rectangle 4"/>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21"/>
          <p:cNvSpPr txBox="1">
            <a:spLocks noGrp="1" noChangeArrowheads="1"/>
          </p:cNvSpPr>
          <p:nvPr/>
        </p:nvSpPr>
        <p:spPr bwMode="auto">
          <a:xfrm>
            <a:off x="3849688" y="9378950"/>
            <a:ext cx="2922587" cy="469900"/>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97A37FE-6E94-4901-8DDF-000E72428717}"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GB" altLang="zh-TW" sz="1200">
              <a:solidFill>
                <a:srgbClr val="000000"/>
              </a:solidFill>
              <a:latin typeface="Bauer"/>
              <a:ea typeface="細明體" pitchFamily="49" charset="-120"/>
            </a:endParaRPr>
          </a:p>
        </p:txBody>
      </p:sp>
      <p:sp>
        <p:nvSpPr>
          <p:cNvPr id="29699"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7FBBF70-AE4A-45C9-B440-29B70B8B4634}"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GB" altLang="zh-TW" sz="1200" b="0">
              <a:solidFill>
                <a:srgbClr val="000000"/>
              </a:solidFill>
              <a:latin typeface="Bauer"/>
              <a:ea typeface="細明體" pitchFamily="49" charset="-120"/>
            </a:endParaRPr>
          </a:p>
        </p:txBody>
      </p:sp>
      <p:sp>
        <p:nvSpPr>
          <p:cNvPr id="29700" name="Text Box 1"/>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3DF2AEA-8422-4B7F-9B3C-0F048A289561}"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GB" altLang="zh-TW" sz="1200" b="0">
              <a:solidFill>
                <a:srgbClr val="000000"/>
              </a:solidFill>
              <a:latin typeface="Bauer"/>
              <a:ea typeface="細明體" pitchFamily="49" charset="-120"/>
            </a:endParaRPr>
          </a:p>
        </p:txBody>
      </p:sp>
      <p:sp>
        <p:nvSpPr>
          <p:cNvPr id="29701" name="Text Box 2"/>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519303E-3A67-4FBE-8907-DE81A5D4A289}"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GB" altLang="zh-TW" sz="1200" b="0">
              <a:solidFill>
                <a:srgbClr val="000000"/>
              </a:solidFill>
              <a:latin typeface="Bauer"/>
              <a:ea typeface="細明體" pitchFamily="49" charset="-120"/>
            </a:endParaRPr>
          </a:p>
        </p:txBody>
      </p:sp>
      <p:sp>
        <p:nvSpPr>
          <p:cNvPr id="29702" name="Text Box 3"/>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29703" name="Rectangle 4"/>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21"/>
          <p:cNvSpPr txBox="1">
            <a:spLocks noGrp="1" noChangeArrowheads="1"/>
          </p:cNvSpPr>
          <p:nvPr/>
        </p:nvSpPr>
        <p:spPr bwMode="auto">
          <a:xfrm>
            <a:off x="3849688" y="9378950"/>
            <a:ext cx="2922587" cy="469900"/>
          </a:xfrm>
          <a:prstGeom prst="rect">
            <a:avLst/>
          </a:prstGeom>
          <a:noFill/>
          <a:ln w="9525">
            <a:noFill/>
            <a:miter lim="800000"/>
            <a:headEnd/>
            <a:tailEnd/>
          </a:ln>
        </p:spPr>
        <p:txBody>
          <a:bodyPr lIns="92520" tIns="46080" rIns="92520" bIns="46080" anchor="b"/>
          <a:lstStyle/>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7EF7D65-4978-4DE0-85E5-061F464F5B5F}" type="slidenum">
              <a:rPr lang="zh-TW" altLang="en-GB" sz="1200">
                <a:solidFill>
                  <a:srgbClr val="000000"/>
                </a:solidFill>
                <a:latin typeface="Bauer"/>
                <a:ea typeface="細明體" pitchFamily="49" charset="-120"/>
              </a:rPr>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GB" altLang="zh-TW" sz="1200">
              <a:solidFill>
                <a:srgbClr val="000000"/>
              </a:solidFill>
              <a:latin typeface="Bauer"/>
              <a:ea typeface="細明體" pitchFamily="49" charset="-120"/>
            </a:endParaRPr>
          </a:p>
        </p:txBody>
      </p:sp>
      <p:sp>
        <p:nvSpPr>
          <p:cNvPr id="31747" name="Rectangle 17"/>
          <p:cNvSpPr txBox="1">
            <a:spLocks noGrp="1" noChangeArrowheads="1"/>
          </p:cNvSpPr>
          <p:nvPr/>
        </p:nvSpPr>
        <p:spPr bwMode="auto">
          <a:xfrm>
            <a:off x="3849688" y="9378950"/>
            <a:ext cx="2928937" cy="476250"/>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1FAED50-A784-41B4-BBCA-5CACEF45DF9A}"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GB" altLang="zh-TW" sz="1200" b="0">
              <a:solidFill>
                <a:srgbClr val="000000"/>
              </a:solidFill>
              <a:latin typeface="Bauer"/>
              <a:ea typeface="細明體" pitchFamily="49" charset="-120"/>
            </a:endParaRPr>
          </a:p>
        </p:txBody>
      </p:sp>
      <p:sp>
        <p:nvSpPr>
          <p:cNvPr id="31748" name="Text Box 1"/>
          <p:cNvSpPr txBox="1">
            <a:spLocks noChangeArrowheads="1"/>
          </p:cNvSpPr>
          <p:nvPr/>
        </p:nvSpPr>
        <p:spPr bwMode="auto">
          <a:xfrm>
            <a:off x="3849688" y="9378950"/>
            <a:ext cx="2930525" cy="47783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53D8D05-FB58-4DCC-A7B1-B29126C6F8EB}"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GB" altLang="zh-TW" sz="1200" b="0">
              <a:solidFill>
                <a:srgbClr val="000000"/>
              </a:solidFill>
              <a:latin typeface="Bauer"/>
              <a:ea typeface="細明體" pitchFamily="49" charset="-120"/>
            </a:endParaRPr>
          </a:p>
        </p:txBody>
      </p:sp>
      <p:sp>
        <p:nvSpPr>
          <p:cNvPr id="31749" name="Text Box 2"/>
          <p:cNvSpPr txBox="1">
            <a:spLocks noChangeArrowheads="1"/>
          </p:cNvSpPr>
          <p:nvPr/>
        </p:nvSpPr>
        <p:spPr bwMode="auto">
          <a:xfrm>
            <a:off x="3849688" y="9378950"/>
            <a:ext cx="2936875" cy="484188"/>
          </a:xfrm>
          <a:prstGeom prst="rect">
            <a:avLst/>
          </a:prstGeom>
          <a:noFill/>
          <a:ln w="9525">
            <a:noFill/>
            <a:miter lim="800000"/>
            <a:headEnd/>
            <a:tailEnd/>
          </a:ln>
        </p:spPr>
        <p:txBody>
          <a:bodyPr lIns="92520" tIns="46080" rIns="92520" bIns="46080" anchor="b"/>
          <a:lstStyle/>
          <a:p>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2AB58F1-4433-4458-84E8-B9C800D56B58}" type="slidenum">
              <a:rPr lang="zh-TW" altLang="en-GB" sz="1200" b="0">
                <a:solidFill>
                  <a:srgbClr val="000000"/>
                </a:solidFill>
                <a:latin typeface="Bauer"/>
                <a:ea typeface="細明體" pitchFamily="49" charset="-120"/>
              </a:rPr>
              <a:pPr algn="r">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GB" altLang="zh-TW" sz="1200" b="0">
              <a:solidFill>
                <a:srgbClr val="000000"/>
              </a:solidFill>
              <a:latin typeface="Bauer"/>
              <a:ea typeface="細明體" pitchFamily="49" charset="-120"/>
            </a:endParaRPr>
          </a:p>
        </p:txBody>
      </p:sp>
      <p:sp>
        <p:nvSpPr>
          <p:cNvPr id="31750" name="Text Box 3"/>
          <p:cNvSpPr txBox="1">
            <a:spLocks noChangeArrowheads="1"/>
          </p:cNvSpPr>
          <p:nvPr/>
        </p:nvSpPr>
        <p:spPr bwMode="auto">
          <a:xfrm>
            <a:off x="931863" y="739775"/>
            <a:ext cx="4929187" cy="3700463"/>
          </a:xfrm>
          <a:prstGeom prst="rect">
            <a:avLst/>
          </a:prstGeom>
          <a:solidFill>
            <a:srgbClr val="FFFFFF"/>
          </a:solidFill>
          <a:ln w="9360">
            <a:solidFill>
              <a:srgbClr val="000000"/>
            </a:solid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sp>
        <p:nvSpPr>
          <p:cNvPr id="31751" name="Rectangle 4"/>
          <p:cNvSpPr>
            <a:spLocks noGrp="1" noChangeArrowheads="1"/>
          </p:cNvSpPr>
          <p:nvPr>
            <p:ph type="body"/>
          </p:nvPr>
        </p:nvSpPr>
        <p:spPr>
          <a:xfrm>
            <a:off x="681038" y="4691063"/>
            <a:ext cx="5421312" cy="4427537"/>
          </a:xfrm>
          <a:noFill/>
        </p:spPr>
        <p:txBody>
          <a:bodyPr wrap="none" anchor="ctr"/>
          <a:lstStyle/>
          <a:p>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4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9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標題投影片">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defTabSz="914400" eaLnBrk="0" hangingPunct="0">
              <a:defRPr/>
            </a:pPr>
            <a:endParaRPr lang="zh-TW" altLang="en-US" sz="4400" b="0">
              <a:solidFill>
                <a:schemeClr val="tx1"/>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defTabSz="914400" eaLnBrk="0" hangingPunct="0">
              <a:spcBef>
                <a:spcPct val="20000"/>
              </a:spcBef>
              <a:buFont typeface="Arial" charset="0"/>
              <a:buChar char="•"/>
              <a:defRPr/>
            </a:pPr>
            <a:endParaRPr lang="zh-TW" altLang="en-US" sz="3200" b="0">
              <a:solidFill>
                <a:schemeClr val="tx1"/>
              </a:solidFill>
              <a:latin typeface="Calibri"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pitchFamily="34" charset="0"/>
              </a:defRPr>
            </a:lvl1pPr>
          </a:lstStyle>
          <a:p>
            <a:pPr>
              <a:defRPr/>
            </a:pPr>
            <a:fld id="{0715430B-F584-4190-A3E5-DFF96ED92125}" type="datetimeFigureOut">
              <a:rPr lang="zh-TW" altLang="en-US"/>
              <a:pPr>
                <a:defRPr/>
              </a:pPr>
              <a:t>2011/10/4</a:t>
            </a:fld>
            <a:endParaRPr lang="en-US" altLang="zh-TW"/>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pitchFamily="34" charset="0"/>
              </a:defRPr>
            </a:lvl1pPr>
          </a:lstStyle>
          <a:p>
            <a:pPr>
              <a:defRPr/>
            </a:pPr>
            <a:fld id="{61695383-F81E-4862-878C-E45ADA34E2DD}"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w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jpe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2.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1.emf"/><Relationship Id="rId5" Type="http://schemas.openxmlformats.org/officeDocument/2006/relationships/image" Target="../media/image4.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wmf"/><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2.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4.jpe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4.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4.png"/><Relationship Id="rId7"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7.jpeg"/><Relationship Id="rId7"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4.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87.jpeg"/><Relationship Id="rId7"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png"/><Relationship Id="rId9"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111.jpeg"/><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7.jpeg"/><Relationship Id="rId7"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6.jpeg"/></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0.jpeg"/><Relationship Id="rId7"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4.png"/><Relationship Id="rId9" Type="http://schemas.openxmlformats.org/officeDocument/2006/relationships/image" Target="../media/image121.png"/></Relationships>
</file>

<file path=ppt/slides/_rels/slide54.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87.jpeg"/><Relationship Id="rId7" Type="http://schemas.openxmlformats.org/officeDocument/2006/relationships/image" Target="../media/image127.jpe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notesSlide" Target="../notesSlides/notesSlide50.xml"/><Relationship Id="rId16" Type="http://schemas.openxmlformats.org/officeDocument/2006/relationships/image" Target="../media/image135.png"/><Relationship Id="rId1" Type="http://schemas.openxmlformats.org/officeDocument/2006/relationships/slideLayout" Target="../slideLayouts/slideLayout8.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25.jpeg"/><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4.jpeg"/><Relationship Id="rId9" Type="http://schemas.openxmlformats.org/officeDocument/2006/relationships/image" Target="../media/image4.png"/><Relationship Id="rId1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38.jpe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140.jpeg"/><Relationship Id="rId4" Type="http://schemas.openxmlformats.org/officeDocument/2006/relationships/image" Target="../media/image139.jpe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41.jpe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4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143.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44.jpe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146.jpeg"/></Relationships>
</file>

<file path=ppt/slides/_rels/slide6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7.jpeg"/><Relationship Id="rId7" Type="http://schemas.openxmlformats.org/officeDocument/2006/relationships/image" Target="../media/image150.jpe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153.png"/><Relationship Id="rId4" Type="http://schemas.openxmlformats.org/officeDocument/2006/relationships/image" Target="../media/image152.png"/></Relationships>
</file>

<file path=ppt/slides/_rels/slide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155.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56.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59.pn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0.png"/><Relationship Id="rId1" Type="http://schemas.openxmlformats.org/officeDocument/2006/relationships/slideLayout" Target="../slideLayouts/slideLayout8.xml"/><Relationship Id="rId5" Type="http://schemas.openxmlformats.org/officeDocument/2006/relationships/image" Target="../media/image161.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圖片 3"/>
          <p:cNvPicPr>
            <a:picLocks noChangeAspect="1"/>
          </p:cNvPicPr>
          <p:nvPr/>
        </p:nvPicPr>
        <p:blipFill>
          <a:blip r:embed="rId2"/>
          <a:srcRect/>
          <a:stretch>
            <a:fillRect/>
          </a:stretch>
        </p:blipFill>
        <p:spPr bwMode="auto">
          <a:xfrm>
            <a:off x="0" y="4810125"/>
            <a:ext cx="9144000" cy="2047875"/>
          </a:xfrm>
          <a:prstGeom prst="rect">
            <a:avLst/>
          </a:prstGeom>
          <a:noFill/>
          <a:ln w="9525">
            <a:noFill/>
            <a:miter lim="800000"/>
            <a:headEnd/>
            <a:tailEnd/>
          </a:ln>
        </p:spPr>
      </p:pic>
      <p:sp>
        <p:nvSpPr>
          <p:cNvPr id="13314" name="Text Box 6"/>
          <p:cNvSpPr txBox="1">
            <a:spLocks noChangeArrowheads="1"/>
          </p:cNvSpPr>
          <p:nvPr/>
        </p:nvSpPr>
        <p:spPr bwMode="auto">
          <a:xfrm>
            <a:off x="611188" y="1989138"/>
            <a:ext cx="8186737" cy="701675"/>
          </a:xfrm>
          <a:prstGeom prst="rect">
            <a:avLst/>
          </a:prstGeom>
          <a:noFill/>
          <a:ln w="9525">
            <a:noFill/>
            <a:miter lim="800000"/>
            <a:headEnd/>
            <a:tailEnd/>
          </a:ln>
        </p:spPr>
        <p:txBody>
          <a:bodyPr lIns="90000" tIns="46800" rIns="90000" bIns="46800">
            <a:spAutoFit/>
          </a:bodyPr>
          <a:lstStyle/>
          <a:p>
            <a:pPr>
              <a:spcBef>
                <a:spcPts val="2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4000">
                <a:solidFill>
                  <a:schemeClr val="tx1"/>
                </a:solidFill>
                <a:latin typeface="Times New Roman" pitchFamily="18" charset="0"/>
                <a:cs typeface="Times New Roman" pitchFamily="18" charset="0"/>
              </a:rPr>
              <a:t>2011</a:t>
            </a:r>
            <a:r>
              <a:rPr lang="en-US" altLang="zh-TW" sz="4000">
                <a:solidFill>
                  <a:srgbClr val="990000"/>
                </a:solidFill>
                <a:latin typeface="Times New Roman" pitchFamily="18" charset="0"/>
                <a:cs typeface="Times New Roman" pitchFamily="18" charset="0"/>
              </a:rPr>
              <a:t> Network Solution Introduction </a:t>
            </a:r>
          </a:p>
        </p:txBody>
      </p:sp>
      <p:pic>
        <p:nvPicPr>
          <p:cNvPr id="13315" name="圖片 8"/>
          <p:cNvPicPr>
            <a:picLocks noChangeAspect="1"/>
          </p:cNvPicPr>
          <p:nvPr/>
        </p:nvPicPr>
        <p:blipFill>
          <a:blip r:embed="rId3"/>
          <a:srcRect/>
          <a:stretch>
            <a:fillRect/>
          </a:stretch>
        </p:blipFill>
        <p:spPr bwMode="auto">
          <a:xfrm>
            <a:off x="0" y="0"/>
            <a:ext cx="9144000" cy="1557338"/>
          </a:xfrm>
          <a:prstGeom prst="rect">
            <a:avLst/>
          </a:prstGeom>
          <a:noFill/>
          <a:ln w="9525">
            <a:noFill/>
            <a:miter lim="800000"/>
            <a:headEnd/>
            <a:tailEnd/>
          </a:ln>
        </p:spPr>
      </p:pic>
      <p:pic>
        <p:nvPicPr>
          <p:cNvPr id="13316" name="圖片 10"/>
          <p:cNvPicPr>
            <a:picLocks noChangeAspect="1"/>
          </p:cNvPicPr>
          <p:nvPr/>
        </p:nvPicPr>
        <p:blipFill>
          <a:blip r:embed="rId4"/>
          <a:srcRect/>
          <a:stretch>
            <a:fillRect/>
          </a:stretch>
        </p:blipFill>
        <p:spPr bwMode="auto">
          <a:xfrm>
            <a:off x="0" y="3141663"/>
            <a:ext cx="9144000" cy="1695450"/>
          </a:xfrm>
          <a:prstGeom prst="rect">
            <a:avLst/>
          </a:prstGeom>
          <a:noFill/>
          <a:ln w="9525">
            <a:noFill/>
            <a:miter lim="800000"/>
            <a:headEnd/>
            <a:tailEnd/>
          </a:ln>
        </p:spPr>
      </p:pic>
      <p:sp>
        <p:nvSpPr>
          <p:cNvPr id="13317" name="Text Box 1"/>
          <p:cNvSpPr txBox="1">
            <a:spLocks noChangeArrowheads="1"/>
          </p:cNvSpPr>
          <p:nvPr/>
        </p:nvSpPr>
        <p:spPr bwMode="auto">
          <a:xfrm>
            <a:off x="0" y="5157788"/>
            <a:ext cx="5076825" cy="974725"/>
          </a:xfrm>
          <a:prstGeom prst="rect">
            <a:avLst/>
          </a:prstGeom>
          <a:noFill/>
          <a:ln w="9525">
            <a:noFill/>
            <a:miter lim="800000"/>
            <a:headEnd/>
            <a:tailEnd/>
          </a:ln>
        </p:spPr>
        <p:txBody>
          <a:bodyPr lIns="90000" tIns="46800" rIns="90000" bIns="46800">
            <a:spAutoFit/>
          </a:bodyPr>
          <a:lstStyle/>
          <a:p>
            <a:pPr>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800">
                <a:ea typeface="細明體" pitchFamily="49" charset="-120"/>
              </a:rPr>
              <a:t>Regional Manager</a:t>
            </a:r>
          </a:p>
          <a:p>
            <a:pPr>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800" u="sng">
                <a:ea typeface="細明體" pitchFamily="49" charset="-120"/>
              </a:rPr>
              <a:t>Ethan Tai</a:t>
            </a:r>
          </a:p>
          <a:p>
            <a:pPr>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600">
                <a:ea typeface="細明體" pitchFamily="49" charset="-120"/>
              </a:rPr>
              <a:t>International Business Dept. October 2011</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圖片 6"/>
          <p:cNvPicPr>
            <a:picLocks noChangeAspect="1"/>
          </p:cNvPicPr>
          <p:nvPr/>
        </p:nvPicPr>
        <p:blipFill>
          <a:blip r:embed="rId3"/>
          <a:srcRect/>
          <a:stretch>
            <a:fillRect/>
          </a:stretch>
        </p:blipFill>
        <p:spPr bwMode="auto">
          <a:xfrm>
            <a:off x="0" y="5915025"/>
            <a:ext cx="9144000" cy="942975"/>
          </a:xfrm>
          <a:prstGeom prst="rect">
            <a:avLst/>
          </a:prstGeom>
          <a:noFill/>
          <a:ln w="9525">
            <a:noFill/>
            <a:miter lim="800000"/>
            <a:headEnd/>
            <a:tailEnd/>
          </a:ln>
        </p:spPr>
      </p:pic>
      <p:pic>
        <p:nvPicPr>
          <p:cNvPr id="30722" name="圖片 4" descr="A4b.jpg"/>
          <p:cNvPicPr>
            <a:picLocks noChangeAspect="1"/>
          </p:cNvPicPr>
          <p:nvPr/>
        </p:nvPicPr>
        <p:blipFill>
          <a:blip r:embed="rId4"/>
          <a:srcRect/>
          <a:stretch>
            <a:fillRect/>
          </a:stretch>
        </p:blipFill>
        <p:spPr bwMode="auto">
          <a:xfrm>
            <a:off x="250825" y="1052513"/>
            <a:ext cx="8423275" cy="4918075"/>
          </a:xfrm>
          <a:prstGeom prst="rect">
            <a:avLst/>
          </a:prstGeom>
          <a:noFill/>
          <a:ln w="9525">
            <a:noFill/>
            <a:miter lim="800000"/>
            <a:headEnd/>
            <a:tailEnd/>
          </a:ln>
        </p:spPr>
      </p:pic>
      <p:sp>
        <p:nvSpPr>
          <p:cNvPr id="30723" name="Text Box 2"/>
          <p:cNvSpPr txBox="1">
            <a:spLocks noChangeArrowheads="1"/>
          </p:cNvSpPr>
          <p:nvPr/>
        </p:nvSpPr>
        <p:spPr bwMode="auto">
          <a:xfrm>
            <a:off x="0" y="188913"/>
            <a:ext cx="8713788" cy="1008062"/>
          </a:xfrm>
          <a:prstGeom prst="rect">
            <a:avLst/>
          </a:prstGeom>
          <a:noFill/>
          <a:ln w="9525">
            <a:noFill/>
            <a:round/>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ea typeface="細明體" pitchFamily="49" charset="-120"/>
              </a:rPr>
              <a:t>The 19th Taiwan Excellence:</a:t>
            </a:r>
          </a:p>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ea typeface="細明體" pitchFamily="49" charset="-120"/>
              </a:rPr>
              <a:t>VigorIPPBX 2820 and VigorFly 200</a:t>
            </a:r>
            <a:r>
              <a:rPr lang="en-US" altLang="zh-TW" sz="2400">
                <a:solidFill>
                  <a:schemeClr val="tx1"/>
                </a:solidFill>
                <a:latin typeface="Bauer"/>
                <a:ea typeface="細明體" pitchFamily="49" charset="-120"/>
              </a:rPr>
              <a:t> </a:t>
            </a: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403350" y="547688"/>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Yota Russia &amp; DrayTek</a:t>
            </a:r>
          </a:p>
        </p:txBody>
      </p:sp>
      <p:pic>
        <p:nvPicPr>
          <p:cNvPr id="32770" name="Picture 6" descr="Yota logo"/>
          <p:cNvPicPr>
            <a:picLocks noChangeAspect="1" noChangeArrowheads="1"/>
          </p:cNvPicPr>
          <p:nvPr/>
        </p:nvPicPr>
        <p:blipFill>
          <a:blip r:embed="rId3">
            <a:lum contrast="6000"/>
          </a:blip>
          <a:srcRect/>
          <a:stretch>
            <a:fillRect/>
          </a:stretch>
        </p:blipFill>
        <p:spPr bwMode="auto">
          <a:xfrm>
            <a:off x="365125" y="333375"/>
            <a:ext cx="822325" cy="1366838"/>
          </a:xfrm>
          <a:prstGeom prst="rect">
            <a:avLst/>
          </a:prstGeom>
          <a:noFill/>
          <a:ln w="9525">
            <a:noFill/>
            <a:miter lim="800000"/>
            <a:headEnd/>
            <a:tailEnd/>
          </a:ln>
        </p:spPr>
      </p:pic>
      <p:pic>
        <p:nvPicPr>
          <p:cNvPr id="32771" name="Picture 8" descr="Yota-1"/>
          <p:cNvPicPr>
            <a:picLocks noChangeAspect="1" noChangeArrowheads="1"/>
          </p:cNvPicPr>
          <p:nvPr/>
        </p:nvPicPr>
        <p:blipFill>
          <a:blip r:embed="rId4">
            <a:lum bright="6000"/>
          </a:blip>
          <a:srcRect/>
          <a:stretch>
            <a:fillRect/>
          </a:stretch>
        </p:blipFill>
        <p:spPr bwMode="auto">
          <a:xfrm>
            <a:off x="1441450" y="968375"/>
            <a:ext cx="6515100" cy="444500"/>
          </a:xfrm>
          <a:prstGeom prst="rect">
            <a:avLst/>
          </a:prstGeom>
          <a:noFill/>
          <a:ln w="9525">
            <a:noFill/>
            <a:miter lim="800000"/>
            <a:headEnd/>
            <a:tailEnd/>
          </a:ln>
        </p:spPr>
      </p:pic>
      <p:pic>
        <p:nvPicPr>
          <p:cNvPr id="32772" name="圖片 6"/>
          <p:cNvPicPr>
            <a:picLocks noChangeAspect="1"/>
          </p:cNvPicPr>
          <p:nvPr/>
        </p:nvPicPr>
        <p:blipFill>
          <a:blip r:embed="rId5"/>
          <a:srcRect/>
          <a:stretch>
            <a:fillRect/>
          </a:stretch>
        </p:blipFill>
        <p:spPr bwMode="auto">
          <a:xfrm>
            <a:off x="0" y="5915025"/>
            <a:ext cx="9144000" cy="942975"/>
          </a:xfrm>
          <a:prstGeom prst="rect">
            <a:avLst/>
          </a:prstGeom>
          <a:noFill/>
          <a:ln w="9525">
            <a:noFill/>
            <a:miter lim="800000"/>
            <a:headEnd/>
            <a:tailEnd/>
          </a:ln>
        </p:spPr>
      </p:pic>
      <p:pic>
        <p:nvPicPr>
          <p:cNvPr id="32773" name="Picture 7" descr="fly200-yota 800L"/>
          <p:cNvPicPr>
            <a:picLocks noChangeAspect="1" noChangeArrowheads="1"/>
          </p:cNvPicPr>
          <p:nvPr/>
        </p:nvPicPr>
        <p:blipFill>
          <a:blip r:embed="rId6"/>
          <a:srcRect/>
          <a:stretch>
            <a:fillRect/>
          </a:stretch>
        </p:blipFill>
        <p:spPr bwMode="auto">
          <a:xfrm>
            <a:off x="468313" y="1700213"/>
            <a:ext cx="2663825" cy="4332287"/>
          </a:xfrm>
          <a:prstGeom prst="rect">
            <a:avLst/>
          </a:prstGeom>
          <a:noFill/>
          <a:ln w="9525">
            <a:noFill/>
            <a:miter lim="800000"/>
            <a:headEnd/>
            <a:tailEnd/>
          </a:ln>
        </p:spPr>
      </p:pic>
      <p:pic>
        <p:nvPicPr>
          <p:cNvPr id="32774" name="Picture 66"/>
          <p:cNvPicPr>
            <a:picLocks noChangeAspect="1" noChangeArrowheads="1"/>
          </p:cNvPicPr>
          <p:nvPr/>
        </p:nvPicPr>
        <p:blipFill>
          <a:blip r:embed="rId7"/>
          <a:srcRect/>
          <a:stretch>
            <a:fillRect/>
          </a:stretch>
        </p:blipFill>
        <p:spPr bwMode="auto">
          <a:xfrm>
            <a:off x="4067175" y="2133600"/>
            <a:ext cx="4608513" cy="363855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373188" y="547688"/>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Yota Nicaragua &amp; DrayTek</a:t>
            </a:r>
          </a:p>
        </p:txBody>
      </p:sp>
      <p:pic>
        <p:nvPicPr>
          <p:cNvPr id="34818" name="Picture 6" descr="Yota logo"/>
          <p:cNvPicPr>
            <a:picLocks noChangeAspect="1" noChangeArrowheads="1"/>
          </p:cNvPicPr>
          <p:nvPr/>
        </p:nvPicPr>
        <p:blipFill>
          <a:blip r:embed="rId3">
            <a:lum contrast="6000"/>
          </a:blip>
          <a:srcRect/>
          <a:stretch>
            <a:fillRect/>
          </a:stretch>
        </p:blipFill>
        <p:spPr bwMode="auto">
          <a:xfrm>
            <a:off x="365125" y="333375"/>
            <a:ext cx="822325" cy="1366838"/>
          </a:xfrm>
          <a:prstGeom prst="rect">
            <a:avLst/>
          </a:prstGeom>
          <a:noFill/>
          <a:ln w="9525">
            <a:noFill/>
            <a:miter lim="800000"/>
            <a:headEnd/>
            <a:tailEnd/>
          </a:ln>
        </p:spPr>
      </p:pic>
      <p:pic>
        <p:nvPicPr>
          <p:cNvPr id="34819" name="圖片 7" descr="Yota Nicaragua.jpg"/>
          <p:cNvPicPr>
            <a:picLocks noChangeAspect="1"/>
          </p:cNvPicPr>
          <p:nvPr/>
        </p:nvPicPr>
        <p:blipFill>
          <a:blip r:embed="rId4"/>
          <a:srcRect/>
          <a:stretch>
            <a:fillRect/>
          </a:stretch>
        </p:blipFill>
        <p:spPr bwMode="auto">
          <a:xfrm>
            <a:off x="1419225" y="1052513"/>
            <a:ext cx="7570788" cy="312737"/>
          </a:xfrm>
          <a:prstGeom prst="rect">
            <a:avLst/>
          </a:prstGeom>
          <a:noFill/>
          <a:ln w="9525">
            <a:noFill/>
            <a:miter lim="800000"/>
            <a:headEnd/>
            <a:tailEnd/>
          </a:ln>
        </p:spPr>
      </p:pic>
      <p:pic>
        <p:nvPicPr>
          <p:cNvPr id="34820" name="圖片 8" descr="Yota Nicaragua_3.jpg"/>
          <p:cNvPicPr>
            <a:picLocks noChangeAspect="1"/>
          </p:cNvPicPr>
          <p:nvPr/>
        </p:nvPicPr>
        <p:blipFill>
          <a:blip r:embed="rId5"/>
          <a:srcRect l="2531"/>
          <a:stretch>
            <a:fillRect/>
          </a:stretch>
        </p:blipFill>
        <p:spPr bwMode="auto">
          <a:xfrm>
            <a:off x="684213" y="1773238"/>
            <a:ext cx="6248400" cy="4187825"/>
          </a:xfrm>
          <a:prstGeom prst="rect">
            <a:avLst/>
          </a:prstGeom>
          <a:noFill/>
          <a:ln w="9525">
            <a:noFill/>
            <a:miter lim="800000"/>
            <a:headEnd/>
            <a:tailEnd/>
          </a:ln>
        </p:spPr>
      </p:pic>
      <p:pic>
        <p:nvPicPr>
          <p:cNvPr id="34821" name="圖片 9" descr="Yota Nicaragua_2.jpg"/>
          <p:cNvPicPr>
            <a:picLocks noChangeAspect="1"/>
          </p:cNvPicPr>
          <p:nvPr/>
        </p:nvPicPr>
        <p:blipFill>
          <a:blip r:embed="rId6"/>
          <a:srcRect/>
          <a:stretch>
            <a:fillRect/>
          </a:stretch>
        </p:blipFill>
        <p:spPr bwMode="auto">
          <a:xfrm>
            <a:off x="3779838" y="1844675"/>
            <a:ext cx="5113337" cy="1870075"/>
          </a:xfrm>
          <a:prstGeom prst="rect">
            <a:avLst/>
          </a:prstGeom>
          <a:noFill/>
          <a:ln w="9525">
            <a:noFill/>
            <a:miter lim="800000"/>
            <a:headEnd/>
            <a:tailEnd/>
          </a:ln>
        </p:spPr>
      </p:pic>
      <p:pic>
        <p:nvPicPr>
          <p:cNvPr id="34822" name="圖片 9"/>
          <p:cNvPicPr>
            <a:picLocks noChangeAspect="1"/>
          </p:cNvPicPr>
          <p:nvPr/>
        </p:nvPicPr>
        <p:blipFill>
          <a:blip r:embed="rId7"/>
          <a:srcRect/>
          <a:stretch>
            <a:fillRect/>
          </a:stretch>
        </p:blipFill>
        <p:spPr bwMode="auto">
          <a:xfrm>
            <a:off x="-33338" y="5915025"/>
            <a:ext cx="9177338" cy="94297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1758950" y="504825"/>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LRTC in Lithuania</a:t>
            </a:r>
          </a:p>
        </p:txBody>
      </p:sp>
      <p:pic>
        <p:nvPicPr>
          <p:cNvPr id="36866" name="圖片 7" descr="LRTC.jpg"/>
          <p:cNvPicPr>
            <a:picLocks noChangeAspect="1"/>
          </p:cNvPicPr>
          <p:nvPr/>
        </p:nvPicPr>
        <p:blipFill>
          <a:blip r:embed="rId3"/>
          <a:srcRect/>
          <a:stretch>
            <a:fillRect/>
          </a:stretch>
        </p:blipFill>
        <p:spPr bwMode="auto">
          <a:xfrm>
            <a:off x="165100" y="620713"/>
            <a:ext cx="1512888" cy="496887"/>
          </a:xfrm>
          <a:prstGeom prst="rect">
            <a:avLst/>
          </a:prstGeom>
          <a:noFill/>
          <a:ln w="9525">
            <a:noFill/>
            <a:miter lim="800000"/>
            <a:headEnd/>
            <a:tailEnd/>
          </a:ln>
        </p:spPr>
      </p:pic>
      <p:pic>
        <p:nvPicPr>
          <p:cNvPr id="36867" name="圖片 10" descr="LRTC_2.jpg"/>
          <p:cNvPicPr>
            <a:picLocks noChangeAspect="1"/>
          </p:cNvPicPr>
          <p:nvPr/>
        </p:nvPicPr>
        <p:blipFill>
          <a:blip r:embed="rId4"/>
          <a:srcRect/>
          <a:stretch>
            <a:fillRect/>
          </a:stretch>
        </p:blipFill>
        <p:spPr bwMode="auto">
          <a:xfrm>
            <a:off x="1779588" y="981075"/>
            <a:ext cx="2979737" cy="319088"/>
          </a:xfrm>
          <a:prstGeom prst="rect">
            <a:avLst/>
          </a:prstGeom>
          <a:noFill/>
          <a:ln w="9525">
            <a:noFill/>
            <a:miter lim="800000"/>
            <a:headEnd/>
            <a:tailEnd/>
          </a:ln>
        </p:spPr>
      </p:pic>
      <p:pic>
        <p:nvPicPr>
          <p:cNvPr id="36868" name="圖片 14" descr="LRTC_4.jpg"/>
          <p:cNvPicPr>
            <a:picLocks noChangeAspect="1"/>
          </p:cNvPicPr>
          <p:nvPr/>
        </p:nvPicPr>
        <p:blipFill>
          <a:blip r:embed="rId5"/>
          <a:srcRect b="14285"/>
          <a:stretch>
            <a:fillRect/>
          </a:stretch>
        </p:blipFill>
        <p:spPr bwMode="auto">
          <a:xfrm>
            <a:off x="6011863" y="1700213"/>
            <a:ext cx="2863850" cy="2160587"/>
          </a:xfrm>
          <a:prstGeom prst="rect">
            <a:avLst/>
          </a:prstGeom>
          <a:noFill/>
          <a:ln w="9525">
            <a:noFill/>
            <a:miter lim="800000"/>
            <a:headEnd/>
            <a:tailEnd/>
          </a:ln>
        </p:spPr>
      </p:pic>
      <p:pic>
        <p:nvPicPr>
          <p:cNvPr id="36869" name="圖片 15" descr="LRTC_5.jpg"/>
          <p:cNvPicPr>
            <a:picLocks noChangeAspect="1"/>
          </p:cNvPicPr>
          <p:nvPr/>
        </p:nvPicPr>
        <p:blipFill>
          <a:blip r:embed="rId6"/>
          <a:srcRect/>
          <a:stretch>
            <a:fillRect/>
          </a:stretch>
        </p:blipFill>
        <p:spPr bwMode="auto">
          <a:xfrm>
            <a:off x="3995738" y="2349500"/>
            <a:ext cx="1901825" cy="850900"/>
          </a:xfrm>
          <a:prstGeom prst="rect">
            <a:avLst/>
          </a:prstGeom>
          <a:noFill/>
          <a:ln w="9525">
            <a:noFill/>
            <a:miter lim="800000"/>
            <a:headEnd/>
            <a:tailEnd/>
          </a:ln>
        </p:spPr>
      </p:pic>
      <p:pic>
        <p:nvPicPr>
          <p:cNvPr id="36870" name="圖片 11"/>
          <p:cNvPicPr>
            <a:picLocks noChangeAspect="1"/>
          </p:cNvPicPr>
          <p:nvPr/>
        </p:nvPicPr>
        <p:blipFill>
          <a:blip r:embed="rId7"/>
          <a:srcRect/>
          <a:stretch>
            <a:fillRect/>
          </a:stretch>
        </p:blipFill>
        <p:spPr bwMode="auto">
          <a:xfrm>
            <a:off x="-33338" y="5915025"/>
            <a:ext cx="9177338" cy="942975"/>
          </a:xfrm>
          <a:prstGeom prst="rect">
            <a:avLst/>
          </a:prstGeom>
          <a:noFill/>
          <a:ln w="9525">
            <a:noFill/>
            <a:miter lim="800000"/>
            <a:headEnd/>
            <a:tailEnd/>
          </a:ln>
        </p:spPr>
      </p:pic>
      <p:pic>
        <p:nvPicPr>
          <p:cNvPr id="36871" name="圖片 7" descr="fly200-1000-lt.png"/>
          <p:cNvPicPr>
            <a:picLocks noChangeAspect="1"/>
          </p:cNvPicPr>
          <p:nvPr/>
        </p:nvPicPr>
        <p:blipFill>
          <a:blip r:embed="rId8"/>
          <a:srcRect/>
          <a:stretch>
            <a:fillRect/>
          </a:stretch>
        </p:blipFill>
        <p:spPr bwMode="auto">
          <a:xfrm>
            <a:off x="539750" y="1268413"/>
            <a:ext cx="3314700" cy="5156200"/>
          </a:xfrm>
          <a:prstGeom prst="rect">
            <a:avLst/>
          </a:prstGeom>
          <a:noFill/>
          <a:ln w="9525">
            <a:noFill/>
            <a:miter lim="800000"/>
            <a:headEnd/>
            <a:tailEnd/>
          </a:ln>
        </p:spPr>
      </p:pic>
      <p:pic>
        <p:nvPicPr>
          <p:cNvPr id="36872" name="圖片 13" descr="LRTC_3.jpg"/>
          <p:cNvPicPr>
            <a:picLocks noChangeAspect="1"/>
          </p:cNvPicPr>
          <p:nvPr/>
        </p:nvPicPr>
        <p:blipFill>
          <a:blip r:embed="rId9"/>
          <a:srcRect l="33228"/>
          <a:stretch>
            <a:fillRect/>
          </a:stretch>
        </p:blipFill>
        <p:spPr bwMode="auto">
          <a:xfrm>
            <a:off x="4140200" y="3933825"/>
            <a:ext cx="4319588" cy="21161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p:cNvSpPr txBox="1">
            <a:spLocks noChangeArrowheads="1"/>
          </p:cNvSpPr>
          <p:nvPr/>
        </p:nvSpPr>
        <p:spPr bwMode="auto">
          <a:xfrm>
            <a:off x="1403350" y="549275"/>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BT &amp; DrayTek</a:t>
            </a:r>
          </a:p>
        </p:txBody>
      </p:sp>
      <p:pic>
        <p:nvPicPr>
          <p:cNvPr id="38914" name="Picture 7" descr="BT_logo"/>
          <p:cNvPicPr>
            <a:picLocks noChangeAspect="1" noChangeArrowheads="1"/>
          </p:cNvPicPr>
          <p:nvPr/>
        </p:nvPicPr>
        <p:blipFill>
          <a:blip r:embed="rId3"/>
          <a:srcRect/>
          <a:stretch>
            <a:fillRect/>
          </a:stretch>
        </p:blipFill>
        <p:spPr bwMode="auto">
          <a:xfrm>
            <a:off x="250825" y="620713"/>
            <a:ext cx="1117600" cy="685800"/>
          </a:xfrm>
          <a:prstGeom prst="rect">
            <a:avLst/>
          </a:prstGeom>
          <a:noFill/>
          <a:ln w="9525">
            <a:noFill/>
            <a:miter lim="800000"/>
            <a:headEnd/>
            <a:tailEnd/>
          </a:ln>
        </p:spPr>
      </p:pic>
      <p:pic>
        <p:nvPicPr>
          <p:cNvPr id="38915" name="Picture 11" descr="BT-1"/>
          <p:cNvPicPr>
            <a:picLocks noChangeAspect="1" noChangeArrowheads="1"/>
          </p:cNvPicPr>
          <p:nvPr/>
        </p:nvPicPr>
        <p:blipFill>
          <a:blip r:embed="rId4"/>
          <a:srcRect/>
          <a:stretch>
            <a:fillRect/>
          </a:stretch>
        </p:blipFill>
        <p:spPr bwMode="auto">
          <a:xfrm>
            <a:off x="1431925" y="981075"/>
            <a:ext cx="7712075" cy="441325"/>
          </a:xfrm>
          <a:prstGeom prst="rect">
            <a:avLst/>
          </a:prstGeom>
          <a:noFill/>
          <a:ln w="9525">
            <a:noFill/>
            <a:miter lim="800000"/>
            <a:headEnd/>
            <a:tailEnd/>
          </a:ln>
        </p:spPr>
      </p:pic>
      <p:pic>
        <p:nvPicPr>
          <p:cNvPr id="38916" name="圖片 8" descr="PC Pro.jpg"/>
          <p:cNvPicPr>
            <a:picLocks noChangeAspect="1"/>
          </p:cNvPicPr>
          <p:nvPr/>
        </p:nvPicPr>
        <p:blipFill>
          <a:blip r:embed="rId5"/>
          <a:srcRect/>
          <a:stretch>
            <a:fillRect/>
          </a:stretch>
        </p:blipFill>
        <p:spPr bwMode="auto">
          <a:xfrm>
            <a:off x="323850" y="1700213"/>
            <a:ext cx="4319588" cy="1449387"/>
          </a:xfrm>
          <a:prstGeom prst="rect">
            <a:avLst/>
          </a:prstGeom>
          <a:noFill/>
          <a:ln w="9525">
            <a:noFill/>
            <a:miter lim="800000"/>
            <a:headEnd/>
            <a:tailEnd/>
          </a:ln>
        </p:spPr>
      </p:pic>
      <p:pic>
        <p:nvPicPr>
          <p:cNvPr id="38917" name="Picture 14" descr="2820VSn-800"/>
          <p:cNvPicPr>
            <a:picLocks noChangeAspect="1" noChangeArrowheads="1"/>
          </p:cNvPicPr>
          <p:nvPr/>
        </p:nvPicPr>
        <p:blipFill>
          <a:blip r:embed="rId6"/>
          <a:srcRect/>
          <a:stretch>
            <a:fillRect/>
          </a:stretch>
        </p:blipFill>
        <p:spPr bwMode="auto">
          <a:xfrm>
            <a:off x="827088" y="3141663"/>
            <a:ext cx="3527425" cy="2736850"/>
          </a:xfrm>
          <a:prstGeom prst="rect">
            <a:avLst/>
          </a:prstGeom>
          <a:noFill/>
          <a:ln w="9525">
            <a:noFill/>
            <a:miter lim="800000"/>
            <a:headEnd/>
            <a:tailEnd/>
          </a:ln>
        </p:spPr>
      </p:pic>
      <p:pic>
        <p:nvPicPr>
          <p:cNvPr id="38918" name="圖片 10"/>
          <p:cNvPicPr>
            <a:picLocks noChangeAspect="1"/>
          </p:cNvPicPr>
          <p:nvPr/>
        </p:nvPicPr>
        <p:blipFill>
          <a:blip r:embed="rId7"/>
          <a:srcRect/>
          <a:stretch>
            <a:fillRect/>
          </a:stretch>
        </p:blipFill>
        <p:spPr bwMode="auto">
          <a:xfrm>
            <a:off x="-33338" y="5915025"/>
            <a:ext cx="9177338" cy="942975"/>
          </a:xfrm>
          <a:prstGeom prst="rect">
            <a:avLst/>
          </a:prstGeom>
          <a:noFill/>
          <a:ln w="9525">
            <a:noFill/>
            <a:miter lim="800000"/>
            <a:headEnd/>
            <a:tailEnd/>
          </a:ln>
        </p:spPr>
      </p:pic>
      <p:pic>
        <p:nvPicPr>
          <p:cNvPr id="38919" name="Picture 24"/>
          <p:cNvPicPr>
            <a:picLocks noChangeAspect="1" noChangeArrowheads="1"/>
          </p:cNvPicPr>
          <p:nvPr/>
        </p:nvPicPr>
        <p:blipFill>
          <a:blip r:embed="rId8"/>
          <a:srcRect/>
          <a:stretch>
            <a:fillRect/>
          </a:stretch>
        </p:blipFill>
        <p:spPr bwMode="auto">
          <a:xfrm>
            <a:off x="5003800" y="1484313"/>
            <a:ext cx="3889375" cy="4465637"/>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圖片 36" descr="vodaphone_7.jpg"/>
          <p:cNvPicPr>
            <a:picLocks noChangeAspect="1"/>
          </p:cNvPicPr>
          <p:nvPr/>
        </p:nvPicPr>
        <p:blipFill>
          <a:blip r:embed="rId3"/>
          <a:srcRect/>
          <a:stretch>
            <a:fillRect/>
          </a:stretch>
        </p:blipFill>
        <p:spPr bwMode="auto">
          <a:xfrm>
            <a:off x="1403350" y="1412875"/>
            <a:ext cx="4464050" cy="414338"/>
          </a:xfrm>
          <a:prstGeom prst="rect">
            <a:avLst/>
          </a:prstGeom>
          <a:noFill/>
          <a:ln w="9525">
            <a:noFill/>
            <a:miter lim="800000"/>
            <a:headEnd/>
            <a:tailEnd/>
          </a:ln>
        </p:spPr>
      </p:pic>
      <p:grpSp>
        <p:nvGrpSpPr>
          <p:cNvPr id="40962" name="Group 12"/>
          <p:cNvGrpSpPr>
            <a:grpSpLocks/>
          </p:cNvGrpSpPr>
          <p:nvPr/>
        </p:nvGrpSpPr>
        <p:grpSpPr bwMode="auto">
          <a:xfrm>
            <a:off x="179388" y="404813"/>
            <a:ext cx="8964612" cy="935037"/>
            <a:chOff x="113" y="255"/>
            <a:chExt cx="5647" cy="589"/>
          </a:xfrm>
        </p:grpSpPr>
        <p:pic>
          <p:nvPicPr>
            <p:cNvPr id="40970" name="圖片 23" descr="vodaphone_5.jpg"/>
            <p:cNvPicPr>
              <a:picLocks noChangeAspect="1"/>
            </p:cNvPicPr>
            <p:nvPr/>
          </p:nvPicPr>
          <p:blipFill>
            <a:blip r:embed="rId4"/>
            <a:srcRect/>
            <a:stretch>
              <a:fillRect/>
            </a:stretch>
          </p:blipFill>
          <p:spPr bwMode="auto">
            <a:xfrm>
              <a:off x="864" y="572"/>
              <a:ext cx="4896" cy="208"/>
            </a:xfrm>
            <a:prstGeom prst="rect">
              <a:avLst/>
            </a:prstGeom>
            <a:solidFill>
              <a:srgbClr val="FF3300"/>
            </a:solidFill>
            <a:ln w="9525">
              <a:noFill/>
              <a:miter lim="800000"/>
              <a:headEnd/>
              <a:tailEnd/>
            </a:ln>
          </p:spPr>
        </p:pic>
        <p:sp>
          <p:nvSpPr>
            <p:cNvPr id="40971" name="Text Box 2"/>
            <p:cNvSpPr txBox="1">
              <a:spLocks noChangeArrowheads="1"/>
            </p:cNvSpPr>
            <p:nvPr/>
          </p:nvSpPr>
          <p:spPr bwMode="auto">
            <a:xfrm>
              <a:off x="793" y="255"/>
              <a:ext cx="4140" cy="318"/>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Vodafone</a:t>
              </a:r>
            </a:p>
          </p:txBody>
        </p:sp>
        <p:pic>
          <p:nvPicPr>
            <p:cNvPr id="40972" name="圖片 8" descr="vodaphone.jpg"/>
            <p:cNvPicPr>
              <a:picLocks noChangeAspect="1"/>
            </p:cNvPicPr>
            <p:nvPr/>
          </p:nvPicPr>
          <p:blipFill>
            <a:blip r:embed="rId5"/>
            <a:srcRect l="7970"/>
            <a:stretch>
              <a:fillRect/>
            </a:stretch>
          </p:blipFill>
          <p:spPr bwMode="auto">
            <a:xfrm>
              <a:off x="113" y="300"/>
              <a:ext cx="626" cy="544"/>
            </a:xfrm>
            <a:prstGeom prst="rect">
              <a:avLst/>
            </a:prstGeom>
            <a:noFill/>
            <a:ln w="9525">
              <a:noFill/>
              <a:miter lim="800000"/>
              <a:headEnd/>
              <a:tailEnd/>
            </a:ln>
          </p:spPr>
        </p:pic>
      </p:grpSp>
      <p:sp>
        <p:nvSpPr>
          <p:cNvPr id="40963" name="文字方塊 25"/>
          <p:cNvSpPr txBox="1">
            <a:spLocks noChangeArrowheads="1"/>
          </p:cNvSpPr>
          <p:nvPr/>
        </p:nvSpPr>
        <p:spPr bwMode="auto">
          <a:xfrm>
            <a:off x="914400" y="5407025"/>
            <a:ext cx="2354263" cy="396875"/>
          </a:xfrm>
          <a:prstGeom prst="rect">
            <a:avLst/>
          </a:prstGeom>
          <a:noFill/>
          <a:ln w="9525">
            <a:noFill/>
            <a:miter lim="800000"/>
            <a:headEnd/>
            <a:tailEnd/>
          </a:ln>
        </p:spPr>
        <p:txBody>
          <a:bodyPr>
            <a:spAutoFit/>
          </a:bodyPr>
          <a:lstStyle/>
          <a:p>
            <a:pPr>
              <a:lnSpc>
                <a:spcPct val="110000"/>
              </a:lnSpc>
              <a:buClr>
                <a:srgbClr val="000000"/>
              </a:buClr>
              <a:buSzPct val="100000"/>
              <a:buFont typeface="Bauer"/>
              <a:buNone/>
            </a:pPr>
            <a:r>
              <a:rPr lang="en-US" altLang="zh-TW" sz="1800" b="0">
                <a:latin typeface="Bauer"/>
                <a:ea typeface="細明體" pitchFamily="49" charset="-120"/>
              </a:rPr>
              <a:t>Vigor</a:t>
            </a:r>
            <a:endParaRPr lang="zh-TW" altLang="en-US" sz="1800" b="0">
              <a:latin typeface="Bauer"/>
              <a:ea typeface="細明體" pitchFamily="49" charset="-120"/>
            </a:endParaRPr>
          </a:p>
        </p:txBody>
      </p:sp>
      <p:sp>
        <p:nvSpPr>
          <p:cNvPr id="40964" name="文字方塊 26"/>
          <p:cNvSpPr txBox="1">
            <a:spLocks noChangeArrowheads="1"/>
          </p:cNvSpPr>
          <p:nvPr/>
        </p:nvSpPr>
        <p:spPr bwMode="auto">
          <a:xfrm>
            <a:off x="515938" y="5419725"/>
            <a:ext cx="3562350" cy="374650"/>
          </a:xfrm>
          <a:prstGeom prst="rect">
            <a:avLst/>
          </a:prstGeom>
          <a:noFill/>
          <a:ln w="9525">
            <a:noFill/>
            <a:miter lim="800000"/>
            <a:headEnd/>
            <a:tailEnd/>
          </a:ln>
        </p:spPr>
        <p:txBody>
          <a:bodyPr>
            <a:spAutoFit/>
          </a:bodyPr>
          <a:lstStyle/>
          <a:p>
            <a:pPr>
              <a:lnSpc>
                <a:spcPct val="110000"/>
              </a:lnSpc>
              <a:buClr>
                <a:srgbClr val="000000"/>
              </a:buClr>
              <a:buSzPct val="100000"/>
              <a:buFont typeface="Bauer"/>
              <a:buNone/>
            </a:pPr>
            <a:r>
              <a:rPr lang="en-US" altLang="zh-TW" sz="1800">
                <a:solidFill>
                  <a:srgbClr val="002060"/>
                </a:solidFill>
                <a:ea typeface="細明體" pitchFamily="49" charset="-120"/>
              </a:rPr>
              <a:t>Vigor2820 series for Vodafone</a:t>
            </a:r>
            <a:endParaRPr lang="zh-TW" altLang="en-US" sz="1800">
              <a:solidFill>
                <a:srgbClr val="002060"/>
              </a:solidFill>
              <a:ea typeface="細明體" pitchFamily="49" charset="-120"/>
            </a:endParaRPr>
          </a:p>
        </p:txBody>
      </p:sp>
      <p:pic>
        <p:nvPicPr>
          <p:cNvPr id="40965" name="圖片 28" descr="Vigor2820Vn.jpg"/>
          <p:cNvPicPr>
            <a:picLocks noChangeAspect="1"/>
          </p:cNvPicPr>
          <p:nvPr/>
        </p:nvPicPr>
        <p:blipFill>
          <a:blip r:embed="rId6"/>
          <a:srcRect/>
          <a:stretch>
            <a:fillRect/>
          </a:stretch>
        </p:blipFill>
        <p:spPr bwMode="auto">
          <a:xfrm>
            <a:off x="250825" y="2349500"/>
            <a:ext cx="3668713" cy="2957513"/>
          </a:xfrm>
          <a:prstGeom prst="rect">
            <a:avLst/>
          </a:prstGeom>
          <a:noFill/>
          <a:ln w="9525">
            <a:noFill/>
            <a:miter lim="800000"/>
            <a:headEnd/>
            <a:tailEnd/>
          </a:ln>
        </p:spPr>
      </p:pic>
      <p:pic>
        <p:nvPicPr>
          <p:cNvPr id="40966" name="圖片 29" descr="vodofone_k4505.jpg"/>
          <p:cNvPicPr>
            <a:picLocks noChangeAspect="1"/>
          </p:cNvPicPr>
          <p:nvPr/>
        </p:nvPicPr>
        <p:blipFill>
          <a:blip r:embed="rId7"/>
          <a:srcRect/>
          <a:stretch>
            <a:fillRect/>
          </a:stretch>
        </p:blipFill>
        <p:spPr bwMode="auto">
          <a:xfrm>
            <a:off x="6226175" y="3108325"/>
            <a:ext cx="1735138" cy="1722438"/>
          </a:xfrm>
          <a:prstGeom prst="rect">
            <a:avLst/>
          </a:prstGeom>
          <a:noFill/>
          <a:ln w="9525">
            <a:noFill/>
            <a:miter lim="800000"/>
            <a:headEnd/>
            <a:tailEnd/>
          </a:ln>
        </p:spPr>
      </p:pic>
      <p:pic>
        <p:nvPicPr>
          <p:cNvPr id="40967" name="圖片 30" descr="vodaphone_6.jpg"/>
          <p:cNvPicPr>
            <a:picLocks noChangeAspect="1"/>
          </p:cNvPicPr>
          <p:nvPr/>
        </p:nvPicPr>
        <p:blipFill>
          <a:blip r:embed="rId8"/>
          <a:srcRect/>
          <a:stretch>
            <a:fillRect/>
          </a:stretch>
        </p:blipFill>
        <p:spPr bwMode="auto">
          <a:xfrm>
            <a:off x="4714875" y="3714750"/>
            <a:ext cx="500063" cy="500063"/>
          </a:xfrm>
          <a:prstGeom prst="rect">
            <a:avLst/>
          </a:prstGeom>
          <a:solidFill>
            <a:srgbClr val="C00000"/>
          </a:solidFill>
          <a:ln w="9525">
            <a:noFill/>
            <a:miter lim="800000"/>
            <a:headEnd/>
            <a:tailEnd/>
          </a:ln>
        </p:spPr>
      </p:pic>
      <p:sp>
        <p:nvSpPr>
          <p:cNvPr id="40968" name="文字方塊 31"/>
          <p:cNvSpPr txBox="1">
            <a:spLocks noChangeArrowheads="1"/>
          </p:cNvSpPr>
          <p:nvPr/>
        </p:nvSpPr>
        <p:spPr bwMode="auto">
          <a:xfrm>
            <a:off x="5795963" y="5405438"/>
            <a:ext cx="3179762" cy="373062"/>
          </a:xfrm>
          <a:prstGeom prst="rect">
            <a:avLst/>
          </a:prstGeom>
          <a:noFill/>
          <a:ln w="9525">
            <a:noFill/>
            <a:miter lim="800000"/>
            <a:headEnd/>
            <a:tailEnd/>
          </a:ln>
        </p:spPr>
        <p:txBody>
          <a:bodyPr>
            <a:spAutoFit/>
          </a:bodyPr>
          <a:lstStyle/>
          <a:p>
            <a:pPr>
              <a:lnSpc>
                <a:spcPct val="110000"/>
              </a:lnSpc>
              <a:buClr>
                <a:srgbClr val="000000"/>
              </a:buClr>
              <a:buSzPct val="100000"/>
              <a:buFont typeface="Bauer"/>
              <a:buNone/>
            </a:pPr>
            <a:r>
              <a:rPr lang="en-US" altLang="zh-TW" sz="1800">
                <a:solidFill>
                  <a:srgbClr val="002060"/>
                </a:solidFill>
                <a:ea typeface="細明體" pitchFamily="49" charset="-120"/>
              </a:rPr>
              <a:t>Vodafone Huawei K4505</a:t>
            </a:r>
            <a:endParaRPr lang="zh-TW" altLang="en-US" sz="1800">
              <a:solidFill>
                <a:srgbClr val="002060"/>
              </a:solidFill>
              <a:ea typeface="細明體" pitchFamily="49" charset="-120"/>
            </a:endParaRPr>
          </a:p>
        </p:txBody>
      </p:sp>
      <p:pic>
        <p:nvPicPr>
          <p:cNvPr id="40969" name="圖片 19"/>
          <p:cNvPicPr>
            <a:picLocks noChangeAspect="1"/>
          </p:cNvPicPr>
          <p:nvPr/>
        </p:nvPicPr>
        <p:blipFill>
          <a:blip r:embed="rId9"/>
          <a:srcRect/>
          <a:stretch>
            <a:fillRect/>
          </a:stretch>
        </p:blipFill>
        <p:spPr bwMode="auto">
          <a:xfrm>
            <a:off x="-33338" y="5915025"/>
            <a:ext cx="9177338" cy="94297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圖片 19" descr="vodaphone_3.jpg"/>
          <p:cNvPicPr>
            <a:picLocks noChangeAspect="1"/>
          </p:cNvPicPr>
          <p:nvPr/>
        </p:nvPicPr>
        <p:blipFill>
          <a:blip r:embed="rId3"/>
          <a:srcRect r="5705"/>
          <a:stretch>
            <a:fillRect/>
          </a:stretch>
        </p:blipFill>
        <p:spPr bwMode="auto">
          <a:xfrm>
            <a:off x="4067175" y="1196975"/>
            <a:ext cx="4783138" cy="2779713"/>
          </a:xfrm>
          <a:prstGeom prst="rect">
            <a:avLst/>
          </a:prstGeom>
          <a:noFill/>
          <a:ln w="9525">
            <a:noFill/>
            <a:miter lim="800000"/>
            <a:headEnd/>
            <a:tailEnd/>
          </a:ln>
        </p:spPr>
      </p:pic>
      <p:pic>
        <p:nvPicPr>
          <p:cNvPr id="43010" name="圖片 24" descr="Drytak Dreampack Modem.gif"/>
          <p:cNvPicPr>
            <a:picLocks noChangeAspect="1"/>
          </p:cNvPicPr>
          <p:nvPr/>
        </p:nvPicPr>
        <p:blipFill>
          <a:blip r:embed="rId4"/>
          <a:srcRect/>
          <a:stretch>
            <a:fillRect/>
          </a:stretch>
        </p:blipFill>
        <p:spPr bwMode="auto">
          <a:xfrm>
            <a:off x="250825" y="1700213"/>
            <a:ext cx="3708400" cy="3706812"/>
          </a:xfrm>
          <a:prstGeom prst="rect">
            <a:avLst/>
          </a:prstGeom>
          <a:noFill/>
          <a:ln w="9525">
            <a:noFill/>
            <a:miter lim="800000"/>
            <a:headEnd/>
            <a:tailEnd/>
          </a:ln>
        </p:spPr>
      </p:pic>
      <p:sp>
        <p:nvSpPr>
          <p:cNvPr id="43011" name="文字方塊 25"/>
          <p:cNvSpPr txBox="1">
            <a:spLocks noChangeArrowheads="1"/>
          </p:cNvSpPr>
          <p:nvPr/>
        </p:nvSpPr>
        <p:spPr bwMode="auto">
          <a:xfrm>
            <a:off x="611188" y="5480050"/>
            <a:ext cx="2665412" cy="374650"/>
          </a:xfrm>
          <a:prstGeom prst="rect">
            <a:avLst/>
          </a:prstGeom>
          <a:noFill/>
          <a:ln w="9525">
            <a:noFill/>
            <a:miter lim="800000"/>
            <a:headEnd/>
            <a:tailEnd/>
          </a:ln>
        </p:spPr>
        <p:txBody>
          <a:bodyPr>
            <a:spAutoFit/>
          </a:bodyPr>
          <a:lstStyle/>
          <a:p>
            <a:pPr>
              <a:lnSpc>
                <a:spcPct val="110000"/>
              </a:lnSpc>
              <a:buClr>
                <a:srgbClr val="000000"/>
              </a:buClr>
              <a:buSzPct val="100000"/>
              <a:buFont typeface="Bauer"/>
              <a:buNone/>
            </a:pPr>
            <a:r>
              <a:rPr lang="en-US" altLang="zh-TW" sz="1800" b="0">
                <a:latin typeface="Bauer"/>
                <a:ea typeface="細明體" pitchFamily="49" charset="-120"/>
              </a:rPr>
              <a:t>Vigor</a:t>
            </a:r>
            <a:endParaRPr lang="zh-TW" altLang="en-US" sz="1800" b="0">
              <a:latin typeface="Bauer"/>
              <a:ea typeface="細明體" pitchFamily="49" charset="-120"/>
            </a:endParaRPr>
          </a:p>
        </p:txBody>
      </p:sp>
      <p:sp>
        <p:nvSpPr>
          <p:cNvPr id="43012" name="文字方塊 26"/>
          <p:cNvSpPr txBox="1">
            <a:spLocks noChangeArrowheads="1"/>
          </p:cNvSpPr>
          <p:nvPr/>
        </p:nvSpPr>
        <p:spPr bwMode="auto">
          <a:xfrm>
            <a:off x="323850" y="5445125"/>
            <a:ext cx="3600450" cy="393700"/>
          </a:xfrm>
          <a:prstGeom prst="rect">
            <a:avLst/>
          </a:prstGeom>
          <a:noFill/>
          <a:ln w="9525">
            <a:noFill/>
            <a:miter lim="800000"/>
            <a:headEnd/>
            <a:tailEnd/>
          </a:ln>
        </p:spPr>
        <p:txBody>
          <a:bodyPr>
            <a:spAutoFit/>
          </a:bodyPr>
          <a:lstStyle/>
          <a:p>
            <a:pPr>
              <a:lnSpc>
                <a:spcPct val="110000"/>
              </a:lnSpc>
              <a:buClr>
                <a:srgbClr val="000000"/>
              </a:buClr>
              <a:buSzPct val="100000"/>
              <a:buFont typeface="Bauer"/>
              <a:buNone/>
            </a:pPr>
            <a:r>
              <a:rPr lang="en-US" altLang="zh-TW" sz="1800">
                <a:solidFill>
                  <a:srgbClr val="002060"/>
                </a:solidFill>
                <a:ea typeface="細明體" pitchFamily="49" charset="-120"/>
              </a:rPr>
              <a:t>Vigor2110 series for Vodafone</a:t>
            </a:r>
            <a:endParaRPr lang="zh-TW" altLang="en-US" sz="1800">
              <a:solidFill>
                <a:srgbClr val="002060"/>
              </a:solidFill>
              <a:ea typeface="細明體" pitchFamily="49" charset="-120"/>
            </a:endParaRPr>
          </a:p>
        </p:txBody>
      </p:sp>
      <p:grpSp>
        <p:nvGrpSpPr>
          <p:cNvPr id="43013" name="Group 21"/>
          <p:cNvGrpSpPr>
            <a:grpSpLocks/>
          </p:cNvGrpSpPr>
          <p:nvPr/>
        </p:nvGrpSpPr>
        <p:grpSpPr bwMode="auto">
          <a:xfrm>
            <a:off x="179388" y="404813"/>
            <a:ext cx="8964612" cy="935037"/>
            <a:chOff x="113" y="274"/>
            <a:chExt cx="5647" cy="589"/>
          </a:xfrm>
        </p:grpSpPr>
        <p:sp>
          <p:nvSpPr>
            <p:cNvPr id="43016" name="Text Box 2"/>
            <p:cNvSpPr txBox="1">
              <a:spLocks noChangeArrowheads="1"/>
            </p:cNvSpPr>
            <p:nvPr/>
          </p:nvSpPr>
          <p:spPr bwMode="auto">
            <a:xfrm>
              <a:off x="793" y="274"/>
              <a:ext cx="4140" cy="318"/>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Vodafone</a:t>
              </a:r>
            </a:p>
          </p:txBody>
        </p:sp>
        <p:pic>
          <p:nvPicPr>
            <p:cNvPr id="43017" name="圖片 8" descr="vodaphone.jpg"/>
            <p:cNvPicPr>
              <a:picLocks noChangeAspect="1"/>
            </p:cNvPicPr>
            <p:nvPr/>
          </p:nvPicPr>
          <p:blipFill>
            <a:blip r:embed="rId5"/>
            <a:srcRect l="7970"/>
            <a:stretch>
              <a:fillRect/>
            </a:stretch>
          </p:blipFill>
          <p:spPr bwMode="auto">
            <a:xfrm>
              <a:off x="113" y="319"/>
              <a:ext cx="626" cy="544"/>
            </a:xfrm>
            <a:prstGeom prst="rect">
              <a:avLst/>
            </a:prstGeom>
            <a:noFill/>
            <a:ln w="9525">
              <a:noFill/>
              <a:miter lim="800000"/>
              <a:headEnd/>
              <a:tailEnd/>
            </a:ln>
          </p:spPr>
        </p:pic>
        <p:pic>
          <p:nvPicPr>
            <p:cNvPr id="43018" name="圖片 23" descr="vodaphone_5.jpg"/>
            <p:cNvPicPr>
              <a:picLocks noChangeAspect="1"/>
            </p:cNvPicPr>
            <p:nvPr/>
          </p:nvPicPr>
          <p:blipFill>
            <a:blip r:embed="rId6"/>
            <a:srcRect/>
            <a:stretch>
              <a:fillRect/>
            </a:stretch>
          </p:blipFill>
          <p:spPr bwMode="auto">
            <a:xfrm>
              <a:off x="864" y="572"/>
              <a:ext cx="4896" cy="208"/>
            </a:xfrm>
            <a:prstGeom prst="rect">
              <a:avLst/>
            </a:prstGeom>
            <a:solidFill>
              <a:srgbClr val="FF3300"/>
            </a:solidFill>
            <a:ln w="9525">
              <a:noFill/>
              <a:miter lim="800000"/>
              <a:headEnd/>
              <a:tailEnd/>
            </a:ln>
          </p:spPr>
        </p:pic>
        <p:pic>
          <p:nvPicPr>
            <p:cNvPr id="43019" name="圖片 8" descr="vodaphone.jpg"/>
            <p:cNvPicPr>
              <a:picLocks noChangeAspect="1"/>
            </p:cNvPicPr>
            <p:nvPr/>
          </p:nvPicPr>
          <p:blipFill>
            <a:blip r:embed="rId5"/>
            <a:srcRect l="7970"/>
            <a:stretch>
              <a:fillRect/>
            </a:stretch>
          </p:blipFill>
          <p:spPr bwMode="auto">
            <a:xfrm>
              <a:off x="113" y="300"/>
              <a:ext cx="626" cy="544"/>
            </a:xfrm>
            <a:prstGeom prst="rect">
              <a:avLst/>
            </a:prstGeom>
            <a:noFill/>
            <a:ln w="9525">
              <a:noFill/>
              <a:miter lim="800000"/>
              <a:headEnd/>
              <a:tailEnd/>
            </a:ln>
          </p:spPr>
        </p:pic>
      </p:grpSp>
      <p:pic>
        <p:nvPicPr>
          <p:cNvPr id="43014" name="圖片 13"/>
          <p:cNvPicPr>
            <a:picLocks noChangeAspect="1"/>
          </p:cNvPicPr>
          <p:nvPr/>
        </p:nvPicPr>
        <p:blipFill>
          <a:blip r:embed="rId7"/>
          <a:srcRect/>
          <a:stretch>
            <a:fillRect/>
          </a:stretch>
        </p:blipFill>
        <p:spPr bwMode="auto">
          <a:xfrm>
            <a:off x="-33338" y="5915025"/>
            <a:ext cx="9177338" cy="942975"/>
          </a:xfrm>
          <a:prstGeom prst="rect">
            <a:avLst/>
          </a:prstGeom>
          <a:noFill/>
          <a:ln w="9525">
            <a:noFill/>
            <a:miter lim="800000"/>
            <a:headEnd/>
            <a:tailEnd/>
          </a:ln>
        </p:spPr>
      </p:pic>
      <p:pic>
        <p:nvPicPr>
          <p:cNvPr id="43015" name="圖片 17" descr="vodaphone_4.jpg"/>
          <p:cNvPicPr>
            <a:picLocks noChangeAspect="1"/>
          </p:cNvPicPr>
          <p:nvPr/>
        </p:nvPicPr>
        <p:blipFill>
          <a:blip r:embed="rId8"/>
          <a:srcRect t="2499" r="13640"/>
          <a:stretch>
            <a:fillRect/>
          </a:stretch>
        </p:blipFill>
        <p:spPr bwMode="auto">
          <a:xfrm>
            <a:off x="4048125" y="3976688"/>
            <a:ext cx="5095875" cy="288131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1835150" y="549275"/>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ADD-ON &amp; DrayTek</a:t>
            </a:r>
          </a:p>
        </p:txBody>
      </p:sp>
      <p:pic>
        <p:nvPicPr>
          <p:cNvPr id="45058" name="Picture 3" descr="ADDon-1"/>
          <p:cNvPicPr>
            <a:picLocks noChangeAspect="1" noChangeArrowheads="1"/>
          </p:cNvPicPr>
          <p:nvPr/>
        </p:nvPicPr>
        <p:blipFill>
          <a:blip r:embed="rId3"/>
          <a:srcRect/>
          <a:stretch>
            <a:fillRect/>
          </a:stretch>
        </p:blipFill>
        <p:spPr bwMode="auto">
          <a:xfrm>
            <a:off x="539750" y="549275"/>
            <a:ext cx="1230313" cy="898525"/>
          </a:xfrm>
          <a:prstGeom prst="rect">
            <a:avLst/>
          </a:prstGeom>
          <a:noFill/>
          <a:ln w="9525">
            <a:noFill/>
            <a:miter lim="800000"/>
            <a:headEnd/>
            <a:tailEnd/>
          </a:ln>
        </p:spPr>
      </p:pic>
      <p:pic>
        <p:nvPicPr>
          <p:cNvPr id="45059" name="Picture 4" descr="ADDON-3"/>
          <p:cNvPicPr>
            <a:picLocks noChangeAspect="1" noChangeArrowheads="1"/>
          </p:cNvPicPr>
          <p:nvPr/>
        </p:nvPicPr>
        <p:blipFill>
          <a:blip r:embed="rId4"/>
          <a:srcRect/>
          <a:stretch>
            <a:fillRect/>
          </a:stretch>
        </p:blipFill>
        <p:spPr bwMode="auto">
          <a:xfrm>
            <a:off x="1898650" y="1100138"/>
            <a:ext cx="7251700" cy="241300"/>
          </a:xfrm>
          <a:prstGeom prst="rect">
            <a:avLst/>
          </a:prstGeom>
          <a:noFill/>
          <a:ln w="9525">
            <a:noFill/>
            <a:miter lim="800000"/>
            <a:headEnd/>
            <a:tailEnd/>
          </a:ln>
        </p:spPr>
      </p:pic>
      <p:pic>
        <p:nvPicPr>
          <p:cNvPr id="45060" name="圖片 6"/>
          <p:cNvPicPr>
            <a:picLocks noChangeAspect="1"/>
          </p:cNvPicPr>
          <p:nvPr/>
        </p:nvPicPr>
        <p:blipFill>
          <a:blip r:embed="rId5"/>
          <a:srcRect/>
          <a:stretch>
            <a:fillRect/>
          </a:stretch>
        </p:blipFill>
        <p:spPr bwMode="auto">
          <a:xfrm>
            <a:off x="-33338" y="5915025"/>
            <a:ext cx="9177338" cy="942975"/>
          </a:xfrm>
          <a:prstGeom prst="rect">
            <a:avLst/>
          </a:prstGeom>
          <a:noFill/>
          <a:ln w="9525">
            <a:noFill/>
            <a:miter lim="800000"/>
            <a:headEnd/>
            <a:tailEnd/>
          </a:ln>
        </p:spPr>
      </p:pic>
      <p:pic>
        <p:nvPicPr>
          <p:cNvPr id="45061" name="Picture 5"/>
          <p:cNvPicPr>
            <a:picLocks noChangeAspect="1" noChangeArrowheads="1"/>
          </p:cNvPicPr>
          <p:nvPr/>
        </p:nvPicPr>
        <p:blipFill>
          <a:blip r:embed="rId6"/>
          <a:srcRect/>
          <a:stretch>
            <a:fillRect/>
          </a:stretch>
        </p:blipFill>
        <p:spPr bwMode="auto">
          <a:xfrm>
            <a:off x="4932363" y="1628775"/>
            <a:ext cx="4038600" cy="4191000"/>
          </a:xfrm>
          <a:prstGeom prst="rect">
            <a:avLst/>
          </a:prstGeom>
          <a:noFill/>
          <a:ln w="9525">
            <a:noFill/>
            <a:miter lim="800000"/>
            <a:headEnd/>
            <a:tailEnd/>
          </a:ln>
        </p:spPr>
      </p:pic>
      <p:pic>
        <p:nvPicPr>
          <p:cNvPr id="45062" name="Picture 6" descr="2"/>
          <p:cNvPicPr>
            <a:picLocks noChangeAspect="1" noChangeArrowheads="1"/>
          </p:cNvPicPr>
          <p:nvPr/>
        </p:nvPicPr>
        <p:blipFill>
          <a:blip r:embed="rId7"/>
          <a:srcRect/>
          <a:stretch>
            <a:fillRect/>
          </a:stretch>
        </p:blipFill>
        <p:spPr bwMode="auto">
          <a:xfrm>
            <a:off x="611188" y="1412875"/>
            <a:ext cx="4267200" cy="4608513"/>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8"/>
          <p:cNvGrpSpPr>
            <a:grpSpLocks/>
          </p:cNvGrpSpPr>
          <p:nvPr/>
        </p:nvGrpSpPr>
        <p:grpSpPr bwMode="auto">
          <a:xfrm>
            <a:off x="250825" y="404813"/>
            <a:ext cx="8893175" cy="693737"/>
            <a:chOff x="158" y="210"/>
            <a:chExt cx="5602" cy="437"/>
          </a:xfrm>
        </p:grpSpPr>
        <p:grpSp>
          <p:nvGrpSpPr>
            <p:cNvPr id="47110" name="Group 7"/>
            <p:cNvGrpSpPr>
              <a:grpSpLocks/>
            </p:cNvGrpSpPr>
            <p:nvPr/>
          </p:nvGrpSpPr>
          <p:grpSpPr bwMode="auto">
            <a:xfrm>
              <a:off x="158" y="210"/>
              <a:ext cx="5538" cy="363"/>
              <a:chOff x="158" y="210"/>
              <a:chExt cx="5538" cy="363"/>
            </a:xfrm>
          </p:grpSpPr>
          <p:sp>
            <p:nvSpPr>
              <p:cNvPr id="47112" name="Text Box 2"/>
              <p:cNvSpPr txBox="1">
                <a:spLocks noChangeArrowheads="1"/>
              </p:cNvSpPr>
              <p:nvPr/>
            </p:nvSpPr>
            <p:spPr bwMode="auto">
              <a:xfrm>
                <a:off x="1556" y="236"/>
                <a:ext cx="4140" cy="318"/>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800">
                    <a:solidFill>
                      <a:schemeClr val="tx1"/>
                    </a:solidFill>
                  </a:rPr>
                  <a:t>T-com &amp; DrayTek</a:t>
                </a:r>
              </a:p>
            </p:txBody>
          </p:sp>
          <p:pic>
            <p:nvPicPr>
              <p:cNvPr id="47113" name="Picture 41" descr="T-com_logo"/>
              <p:cNvPicPr>
                <a:picLocks noChangeAspect="1" noChangeArrowheads="1"/>
              </p:cNvPicPr>
              <p:nvPr/>
            </p:nvPicPr>
            <p:blipFill>
              <a:blip r:embed="rId3"/>
              <a:srcRect/>
              <a:stretch>
                <a:fillRect/>
              </a:stretch>
            </p:blipFill>
            <p:spPr bwMode="auto">
              <a:xfrm>
                <a:off x="158" y="210"/>
                <a:ext cx="1359" cy="363"/>
              </a:xfrm>
              <a:prstGeom prst="rect">
                <a:avLst/>
              </a:prstGeom>
              <a:noFill/>
              <a:ln w="9525">
                <a:noFill/>
                <a:miter lim="800000"/>
                <a:headEnd/>
                <a:tailEnd/>
              </a:ln>
            </p:spPr>
          </p:pic>
        </p:grpSp>
        <p:pic>
          <p:nvPicPr>
            <p:cNvPr id="47111" name="Picture 43" descr="t-com_3"/>
            <p:cNvPicPr>
              <a:picLocks noChangeAspect="1" noChangeArrowheads="1"/>
            </p:cNvPicPr>
            <p:nvPr/>
          </p:nvPicPr>
          <p:blipFill>
            <a:blip r:embed="rId4"/>
            <a:srcRect/>
            <a:stretch>
              <a:fillRect/>
            </a:stretch>
          </p:blipFill>
          <p:spPr bwMode="auto">
            <a:xfrm>
              <a:off x="1272" y="527"/>
              <a:ext cx="4488" cy="120"/>
            </a:xfrm>
            <a:prstGeom prst="rect">
              <a:avLst/>
            </a:prstGeom>
            <a:noFill/>
            <a:ln w="9525">
              <a:noFill/>
              <a:miter lim="800000"/>
              <a:headEnd/>
              <a:tailEnd/>
            </a:ln>
          </p:spPr>
        </p:pic>
      </p:grpSp>
      <p:pic>
        <p:nvPicPr>
          <p:cNvPr id="47106" name="圖片 15"/>
          <p:cNvPicPr>
            <a:picLocks noChangeAspect="1"/>
          </p:cNvPicPr>
          <p:nvPr/>
        </p:nvPicPr>
        <p:blipFill>
          <a:blip r:embed="rId5"/>
          <a:srcRect/>
          <a:stretch>
            <a:fillRect/>
          </a:stretch>
        </p:blipFill>
        <p:spPr bwMode="auto">
          <a:xfrm>
            <a:off x="-33338" y="5915025"/>
            <a:ext cx="9177338" cy="942975"/>
          </a:xfrm>
          <a:prstGeom prst="rect">
            <a:avLst/>
          </a:prstGeom>
          <a:noFill/>
          <a:ln w="9525">
            <a:noFill/>
            <a:miter lim="800000"/>
            <a:headEnd/>
            <a:tailEnd/>
          </a:ln>
        </p:spPr>
      </p:pic>
      <p:pic>
        <p:nvPicPr>
          <p:cNvPr id="47107" name="Picture 47" descr="Graphic3"/>
          <p:cNvPicPr>
            <a:picLocks noChangeAspect="1" noChangeArrowheads="1"/>
          </p:cNvPicPr>
          <p:nvPr/>
        </p:nvPicPr>
        <p:blipFill>
          <a:blip r:embed="rId6"/>
          <a:srcRect b="4424"/>
          <a:stretch>
            <a:fillRect/>
          </a:stretch>
        </p:blipFill>
        <p:spPr bwMode="auto">
          <a:xfrm>
            <a:off x="539750" y="1412875"/>
            <a:ext cx="7993063" cy="3967163"/>
          </a:xfrm>
          <a:prstGeom prst="rect">
            <a:avLst/>
          </a:prstGeom>
          <a:noFill/>
          <a:ln w="9525">
            <a:noFill/>
            <a:miter lim="800000"/>
            <a:headEnd/>
            <a:tailEnd/>
          </a:ln>
        </p:spPr>
      </p:pic>
      <p:sp>
        <p:nvSpPr>
          <p:cNvPr id="47108" name="Oval 9"/>
          <p:cNvSpPr>
            <a:spLocks noChangeArrowheads="1"/>
          </p:cNvSpPr>
          <p:nvPr/>
        </p:nvSpPr>
        <p:spPr bwMode="auto">
          <a:xfrm>
            <a:off x="2051050" y="4292600"/>
            <a:ext cx="4535488" cy="1439863"/>
          </a:xfrm>
          <a:prstGeom prst="ellipse">
            <a:avLst/>
          </a:prstGeom>
          <a:noFill/>
          <a:ln w="9525">
            <a:solidFill>
              <a:schemeClr val="tx1"/>
            </a:solidFill>
            <a:round/>
            <a:headEnd/>
            <a:tailEnd/>
          </a:ln>
        </p:spPr>
        <p:txBody>
          <a:bodyPr wrap="none" anchor="ctr"/>
          <a:lstStyle/>
          <a:p>
            <a:pPr algn="ctr">
              <a:buClr>
                <a:srgbClr val="000000"/>
              </a:buClr>
              <a:buSzPct val="100000"/>
              <a:buFont typeface="Times New Roman" pitchFamily="18" charset="0"/>
              <a:buNone/>
            </a:pPr>
            <a:endParaRPr lang="zh-TW" altLang="en-US">
              <a:solidFill>
                <a:srgbClr val="000066"/>
              </a:solidFill>
            </a:endParaRPr>
          </a:p>
        </p:txBody>
      </p:sp>
      <p:sp>
        <p:nvSpPr>
          <p:cNvPr id="47109" name="Text Box 48"/>
          <p:cNvSpPr txBox="1">
            <a:spLocks noChangeArrowheads="1"/>
          </p:cNvSpPr>
          <p:nvPr/>
        </p:nvSpPr>
        <p:spPr bwMode="auto">
          <a:xfrm>
            <a:off x="0" y="5300663"/>
            <a:ext cx="9144000" cy="833437"/>
          </a:xfrm>
          <a:prstGeom prst="rect">
            <a:avLst/>
          </a:prstGeom>
          <a:noFill/>
          <a:ln w="9525">
            <a:noFill/>
            <a:miter lim="800000"/>
            <a:headEnd/>
            <a:tailEnd/>
          </a:ln>
        </p:spPr>
        <p:txBody>
          <a:bodyPr>
            <a:spAutoFit/>
          </a:bodyPr>
          <a:lstStyle/>
          <a:p>
            <a:pPr algn="ctr">
              <a:lnSpc>
                <a:spcPct val="110000"/>
              </a:lnSpc>
              <a:spcBef>
                <a:spcPct val="50000"/>
              </a:spcBef>
              <a:buClr>
                <a:srgbClr val="000000"/>
              </a:buClr>
              <a:buSzPct val="100000"/>
              <a:buFont typeface="Bauer"/>
              <a:buNone/>
            </a:pPr>
            <a:r>
              <a:rPr lang="en-US" altLang="zh-TW" sz="1800">
                <a:solidFill>
                  <a:srgbClr val="000066"/>
                </a:solidFill>
                <a:ea typeface="細明體" pitchFamily="49" charset="-120"/>
              </a:rPr>
              <a:t>T-com use DrayTek Vigor2700, Vigor2900, Vigor2110 </a:t>
            </a:r>
          </a:p>
          <a:p>
            <a:pPr algn="ctr">
              <a:lnSpc>
                <a:spcPct val="110000"/>
              </a:lnSpc>
              <a:spcBef>
                <a:spcPct val="50000"/>
              </a:spcBef>
              <a:buClr>
                <a:srgbClr val="000000"/>
              </a:buClr>
              <a:buSzPct val="100000"/>
              <a:buFont typeface="Bauer"/>
              <a:buNone/>
            </a:pPr>
            <a:r>
              <a:rPr lang="en-US" altLang="zh-TW" sz="1800">
                <a:solidFill>
                  <a:srgbClr val="000066"/>
                </a:solidFill>
                <a:ea typeface="細明體" pitchFamily="49" charset="-120"/>
              </a:rPr>
              <a:t>for IPTV (Magio) services solutions.</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2103438" y="361950"/>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Solnet &amp; DrayTek</a:t>
            </a:r>
          </a:p>
        </p:txBody>
      </p:sp>
      <p:pic>
        <p:nvPicPr>
          <p:cNvPr id="49154" name="Picture 3" descr="solnet_logo"/>
          <p:cNvPicPr>
            <a:picLocks noChangeAspect="1" noChangeArrowheads="1"/>
          </p:cNvPicPr>
          <p:nvPr/>
        </p:nvPicPr>
        <p:blipFill>
          <a:blip r:embed="rId3"/>
          <a:srcRect/>
          <a:stretch>
            <a:fillRect/>
          </a:stretch>
        </p:blipFill>
        <p:spPr bwMode="auto">
          <a:xfrm>
            <a:off x="122238" y="476250"/>
            <a:ext cx="1835150" cy="282575"/>
          </a:xfrm>
          <a:prstGeom prst="rect">
            <a:avLst/>
          </a:prstGeom>
          <a:noFill/>
          <a:ln w="9525">
            <a:noFill/>
            <a:miter lim="800000"/>
            <a:headEnd/>
            <a:tailEnd/>
          </a:ln>
        </p:spPr>
      </p:pic>
      <p:pic>
        <p:nvPicPr>
          <p:cNvPr id="49155" name="Picture 4" descr="Solnet 2"/>
          <p:cNvPicPr>
            <a:picLocks noChangeAspect="1" noChangeArrowheads="1"/>
          </p:cNvPicPr>
          <p:nvPr/>
        </p:nvPicPr>
        <p:blipFill>
          <a:blip r:embed="rId4"/>
          <a:srcRect/>
          <a:stretch>
            <a:fillRect/>
          </a:stretch>
        </p:blipFill>
        <p:spPr bwMode="auto">
          <a:xfrm>
            <a:off x="1116013" y="922338"/>
            <a:ext cx="8027987" cy="261937"/>
          </a:xfrm>
          <a:prstGeom prst="rect">
            <a:avLst/>
          </a:prstGeom>
          <a:noFill/>
          <a:ln w="9525">
            <a:noFill/>
            <a:miter lim="800000"/>
            <a:headEnd/>
            <a:tailEnd/>
          </a:ln>
        </p:spPr>
      </p:pic>
      <p:pic>
        <p:nvPicPr>
          <p:cNvPr id="49156" name="圖片 9"/>
          <p:cNvPicPr>
            <a:picLocks noChangeAspect="1"/>
          </p:cNvPicPr>
          <p:nvPr/>
        </p:nvPicPr>
        <p:blipFill>
          <a:blip r:embed="rId5"/>
          <a:srcRect/>
          <a:stretch>
            <a:fillRect/>
          </a:stretch>
        </p:blipFill>
        <p:spPr bwMode="auto">
          <a:xfrm>
            <a:off x="-33338" y="5915025"/>
            <a:ext cx="9177338" cy="942975"/>
          </a:xfrm>
          <a:prstGeom prst="rect">
            <a:avLst/>
          </a:prstGeom>
          <a:noFill/>
          <a:ln w="9525">
            <a:noFill/>
            <a:miter lim="800000"/>
            <a:headEnd/>
            <a:tailEnd/>
          </a:ln>
        </p:spPr>
      </p:pic>
      <p:pic>
        <p:nvPicPr>
          <p:cNvPr id="49157" name="Picture 5" descr="Vigor2700G"/>
          <p:cNvPicPr>
            <a:picLocks noChangeAspect="1" noChangeArrowheads="1"/>
          </p:cNvPicPr>
          <p:nvPr/>
        </p:nvPicPr>
        <p:blipFill>
          <a:blip r:embed="rId6"/>
          <a:srcRect/>
          <a:stretch>
            <a:fillRect/>
          </a:stretch>
        </p:blipFill>
        <p:spPr bwMode="auto">
          <a:xfrm>
            <a:off x="395288" y="2205038"/>
            <a:ext cx="3313112" cy="2386012"/>
          </a:xfrm>
          <a:prstGeom prst="rect">
            <a:avLst/>
          </a:prstGeom>
          <a:noFill/>
          <a:ln w="9525">
            <a:noFill/>
            <a:miter lim="800000"/>
            <a:headEnd/>
            <a:tailEnd/>
          </a:ln>
        </p:spPr>
      </p:pic>
      <p:pic>
        <p:nvPicPr>
          <p:cNvPr id="49158" name="Picture 7"/>
          <p:cNvPicPr>
            <a:picLocks noChangeAspect="1" noChangeArrowheads="1"/>
          </p:cNvPicPr>
          <p:nvPr/>
        </p:nvPicPr>
        <p:blipFill>
          <a:blip r:embed="rId7"/>
          <a:srcRect/>
          <a:stretch>
            <a:fillRect/>
          </a:stretch>
        </p:blipFill>
        <p:spPr bwMode="auto">
          <a:xfrm>
            <a:off x="4033838" y="1628775"/>
            <a:ext cx="4930775" cy="4171950"/>
          </a:xfrm>
          <a:prstGeom prst="rect">
            <a:avLst/>
          </a:prstGeom>
          <a:noFill/>
          <a:ln w="9525">
            <a:noFill/>
            <a:miter lim="800000"/>
            <a:headEnd/>
            <a:tailEnd/>
          </a:ln>
        </p:spPr>
      </p:pic>
      <p:sp>
        <p:nvSpPr>
          <p:cNvPr id="49159" name="文字方塊 26"/>
          <p:cNvSpPr txBox="1">
            <a:spLocks noChangeArrowheads="1"/>
          </p:cNvSpPr>
          <p:nvPr/>
        </p:nvSpPr>
        <p:spPr bwMode="auto">
          <a:xfrm>
            <a:off x="1187450" y="4941888"/>
            <a:ext cx="2232025" cy="493712"/>
          </a:xfrm>
          <a:prstGeom prst="rect">
            <a:avLst/>
          </a:prstGeom>
          <a:noFill/>
          <a:ln w="9525">
            <a:noFill/>
            <a:miter lim="800000"/>
            <a:headEnd/>
            <a:tailEnd/>
          </a:ln>
        </p:spPr>
        <p:txBody>
          <a:bodyPr>
            <a:spAutoFit/>
          </a:bodyPr>
          <a:lstStyle/>
          <a:p>
            <a:pPr>
              <a:lnSpc>
                <a:spcPct val="110000"/>
              </a:lnSpc>
              <a:buClr>
                <a:srgbClr val="000000"/>
              </a:buClr>
              <a:buSzPct val="100000"/>
              <a:buFont typeface="Bauer"/>
              <a:buNone/>
            </a:pPr>
            <a:r>
              <a:rPr lang="en-US" altLang="zh-TW" sz="2400">
                <a:solidFill>
                  <a:srgbClr val="002060"/>
                </a:solidFill>
                <a:ea typeface="細明體" pitchFamily="49" charset="-120"/>
              </a:rPr>
              <a:t>Vigor2700Gi</a:t>
            </a:r>
            <a:endParaRPr lang="zh-TW" altLang="en-US" sz="2400">
              <a:solidFill>
                <a:srgbClr val="002060"/>
              </a:solidFill>
              <a:ea typeface="細明體" pitchFamily="49" charset="-120"/>
            </a:endParaRP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468313" y="0"/>
            <a:ext cx="5473700" cy="1143000"/>
          </a:xfrm>
          <a:prstGeom prst="rect">
            <a:avLst/>
          </a:prstGeom>
          <a:noFill/>
          <a:ln w="9525">
            <a:noFill/>
            <a:miter lim="800000"/>
            <a:headEnd/>
            <a:tailEnd/>
          </a:ln>
        </p:spPr>
        <p:txBody>
          <a:bodyPr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C50B0B"/>
                </a:solidFill>
                <a:ea typeface="細明體" pitchFamily="49" charset="-120"/>
              </a:rPr>
              <a:t>Agenda</a:t>
            </a:r>
          </a:p>
        </p:txBody>
      </p:sp>
      <p:grpSp>
        <p:nvGrpSpPr>
          <p:cNvPr id="14338" name="Group 23"/>
          <p:cNvGrpSpPr>
            <a:grpSpLocks/>
          </p:cNvGrpSpPr>
          <p:nvPr/>
        </p:nvGrpSpPr>
        <p:grpSpPr bwMode="auto">
          <a:xfrm>
            <a:off x="611188" y="1052513"/>
            <a:ext cx="7777162" cy="5400675"/>
            <a:chOff x="567" y="572"/>
            <a:chExt cx="4718" cy="3290"/>
          </a:xfrm>
        </p:grpSpPr>
        <p:sp>
          <p:nvSpPr>
            <p:cNvPr id="33" name="Rectangle 22"/>
            <p:cNvSpPr>
              <a:spLocks noChangeArrowheads="1"/>
            </p:cNvSpPr>
            <p:nvPr/>
          </p:nvSpPr>
          <p:spPr bwMode="auto">
            <a:xfrm>
              <a:off x="1394" y="2212"/>
              <a:ext cx="3890" cy="391"/>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zh-TW" sz="2400" dirty="0">
                  <a:solidFill>
                    <a:schemeClr val="tx2">
                      <a:lumMod val="75000"/>
                      <a:lumOff val="25000"/>
                    </a:schemeClr>
                  </a:solidFill>
                </a:rPr>
                <a:t>SMB</a:t>
              </a:r>
              <a:r>
                <a:rPr lang="en-US" sz="2400" dirty="0">
                  <a:solidFill>
                    <a:schemeClr val="tx2">
                      <a:lumMod val="75000"/>
                      <a:lumOff val="25000"/>
                    </a:schemeClr>
                  </a:solidFill>
                </a:rPr>
                <a:t> Networking Solutions </a:t>
              </a:r>
            </a:p>
          </p:txBody>
        </p:sp>
        <p:sp>
          <p:nvSpPr>
            <p:cNvPr id="14340" name="Rectangle 35"/>
            <p:cNvSpPr>
              <a:spLocks noChangeArrowheads="1"/>
            </p:cNvSpPr>
            <p:nvPr/>
          </p:nvSpPr>
          <p:spPr bwMode="auto">
            <a:xfrm>
              <a:off x="567" y="2205"/>
              <a:ext cx="724" cy="386"/>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5</a:t>
              </a:r>
            </a:p>
          </p:txBody>
        </p:sp>
        <p:sp>
          <p:nvSpPr>
            <p:cNvPr id="14341" name="Rectangle 38"/>
            <p:cNvSpPr>
              <a:spLocks noChangeArrowheads="1"/>
            </p:cNvSpPr>
            <p:nvPr/>
          </p:nvSpPr>
          <p:spPr bwMode="auto">
            <a:xfrm>
              <a:off x="567" y="982"/>
              <a:ext cx="724" cy="386"/>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2</a:t>
              </a:r>
            </a:p>
          </p:txBody>
        </p:sp>
        <p:sp>
          <p:nvSpPr>
            <p:cNvPr id="36" name="Rectangle 45"/>
            <p:cNvSpPr>
              <a:spLocks noChangeArrowheads="1"/>
            </p:cNvSpPr>
            <p:nvPr/>
          </p:nvSpPr>
          <p:spPr bwMode="auto">
            <a:xfrm>
              <a:off x="1394" y="982"/>
              <a:ext cx="3890" cy="376"/>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zh-TW" sz="2400" dirty="0">
                  <a:solidFill>
                    <a:schemeClr val="tx2">
                      <a:lumMod val="75000"/>
                      <a:lumOff val="25000"/>
                    </a:schemeClr>
                  </a:solidFill>
                </a:rPr>
                <a:t>Our Latest Project &amp; Award</a:t>
              </a:r>
              <a:endParaRPr lang="en-US" sz="2400" dirty="0">
                <a:solidFill>
                  <a:schemeClr val="tx2">
                    <a:lumMod val="75000"/>
                    <a:lumOff val="25000"/>
                  </a:schemeClr>
                </a:solidFill>
              </a:endParaRPr>
            </a:p>
          </p:txBody>
        </p:sp>
        <p:sp>
          <p:nvSpPr>
            <p:cNvPr id="14343" name="Rectangle 41"/>
            <p:cNvSpPr>
              <a:spLocks noChangeArrowheads="1"/>
            </p:cNvSpPr>
            <p:nvPr/>
          </p:nvSpPr>
          <p:spPr bwMode="auto">
            <a:xfrm>
              <a:off x="567" y="3067"/>
              <a:ext cx="724" cy="386"/>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7</a:t>
              </a:r>
            </a:p>
          </p:txBody>
        </p:sp>
        <p:sp>
          <p:nvSpPr>
            <p:cNvPr id="38" name="Rectangle 47"/>
            <p:cNvSpPr>
              <a:spLocks noChangeArrowheads="1"/>
            </p:cNvSpPr>
            <p:nvPr/>
          </p:nvSpPr>
          <p:spPr bwMode="auto">
            <a:xfrm>
              <a:off x="1383" y="3067"/>
              <a:ext cx="3892" cy="380"/>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zh-TW" sz="2400" dirty="0">
                  <a:solidFill>
                    <a:schemeClr val="tx2">
                      <a:lumMod val="75000"/>
                      <a:lumOff val="25000"/>
                    </a:schemeClr>
                  </a:solidFill>
                </a:rPr>
                <a:t>Network Management System</a:t>
              </a:r>
              <a:endParaRPr lang="en-US" sz="2400" dirty="0">
                <a:solidFill>
                  <a:schemeClr val="tx2">
                    <a:lumMod val="75000"/>
                    <a:lumOff val="25000"/>
                  </a:schemeClr>
                </a:solidFill>
              </a:endParaRPr>
            </a:p>
          </p:txBody>
        </p:sp>
        <p:sp>
          <p:nvSpPr>
            <p:cNvPr id="14345" name="Rectangle 55"/>
            <p:cNvSpPr>
              <a:spLocks noChangeArrowheads="1"/>
            </p:cNvSpPr>
            <p:nvPr/>
          </p:nvSpPr>
          <p:spPr bwMode="auto">
            <a:xfrm>
              <a:off x="567" y="2621"/>
              <a:ext cx="730" cy="387"/>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6</a:t>
              </a:r>
            </a:p>
          </p:txBody>
        </p:sp>
        <p:sp>
          <p:nvSpPr>
            <p:cNvPr id="42" name="Rectangle 56"/>
            <p:cNvSpPr>
              <a:spLocks noChangeArrowheads="1"/>
            </p:cNvSpPr>
            <p:nvPr/>
          </p:nvSpPr>
          <p:spPr bwMode="auto">
            <a:xfrm>
              <a:off x="1394" y="2621"/>
              <a:ext cx="3890" cy="397"/>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zh-TW" sz="2400" dirty="0">
                  <a:solidFill>
                    <a:schemeClr val="tx2">
                      <a:lumMod val="75000"/>
                      <a:lumOff val="25000"/>
                    </a:schemeClr>
                  </a:solidFill>
                </a:rPr>
                <a:t>Enterprise</a:t>
              </a:r>
              <a:r>
                <a:rPr lang="en-US" sz="2400" dirty="0">
                  <a:solidFill>
                    <a:schemeClr val="tx2">
                      <a:lumMod val="75000"/>
                      <a:lumOff val="25000"/>
                    </a:schemeClr>
                  </a:solidFill>
                </a:rPr>
                <a:t> Networking Solutions </a:t>
              </a:r>
            </a:p>
          </p:txBody>
        </p:sp>
        <p:sp>
          <p:nvSpPr>
            <p:cNvPr id="44" name="Rectangle 60"/>
            <p:cNvSpPr>
              <a:spLocks noChangeArrowheads="1"/>
            </p:cNvSpPr>
            <p:nvPr/>
          </p:nvSpPr>
          <p:spPr bwMode="auto">
            <a:xfrm>
              <a:off x="1383" y="3475"/>
              <a:ext cx="3892" cy="387"/>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400" dirty="0">
                  <a:solidFill>
                    <a:schemeClr val="tx2">
                      <a:lumMod val="75000"/>
                      <a:lumOff val="25000"/>
                    </a:schemeClr>
                  </a:solidFill>
                </a:rPr>
                <a:t>Q &amp; A</a:t>
              </a:r>
            </a:p>
          </p:txBody>
        </p:sp>
        <p:sp>
          <p:nvSpPr>
            <p:cNvPr id="14348" name="Rectangle 61"/>
            <p:cNvSpPr>
              <a:spLocks noChangeArrowheads="1"/>
            </p:cNvSpPr>
            <p:nvPr/>
          </p:nvSpPr>
          <p:spPr bwMode="auto">
            <a:xfrm>
              <a:off x="567" y="3475"/>
              <a:ext cx="723" cy="387"/>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8</a:t>
              </a:r>
            </a:p>
          </p:txBody>
        </p:sp>
        <p:sp>
          <p:nvSpPr>
            <p:cNvPr id="46" name="Rectangle 21"/>
            <p:cNvSpPr>
              <a:spLocks noChangeArrowheads="1"/>
            </p:cNvSpPr>
            <p:nvPr/>
          </p:nvSpPr>
          <p:spPr bwMode="auto">
            <a:xfrm>
              <a:off x="1395" y="572"/>
              <a:ext cx="3890" cy="387"/>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zh-TW" sz="2400" dirty="0">
                  <a:solidFill>
                    <a:schemeClr val="tx2">
                      <a:lumMod val="75000"/>
                      <a:lumOff val="25000"/>
                    </a:schemeClr>
                  </a:solidFill>
                </a:rPr>
                <a:t>About </a:t>
              </a:r>
              <a:r>
                <a:rPr lang="en-US" altLang="zh-TW" sz="2400" dirty="0" err="1">
                  <a:solidFill>
                    <a:schemeClr val="tx2">
                      <a:lumMod val="75000"/>
                      <a:lumOff val="25000"/>
                    </a:schemeClr>
                  </a:solidFill>
                </a:rPr>
                <a:t>DrayTek</a:t>
              </a:r>
              <a:endParaRPr lang="en-US" sz="2400" dirty="0">
                <a:solidFill>
                  <a:schemeClr val="tx2">
                    <a:lumMod val="75000"/>
                    <a:lumOff val="25000"/>
                  </a:schemeClr>
                </a:solidFill>
              </a:endParaRPr>
            </a:p>
          </p:txBody>
        </p:sp>
        <p:sp>
          <p:nvSpPr>
            <p:cNvPr id="14350" name="Rectangle 67"/>
            <p:cNvSpPr>
              <a:spLocks noChangeArrowheads="1"/>
            </p:cNvSpPr>
            <p:nvPr/>
          </p:nvSpPr>
          <p:spPr bwMode="auto">
            <a:xfrm>
              <a:off x="567" y="572"/>
              <a:ext cx="724" cy="387"/>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1</a:t>
              </a:r>
            </a:p>
          </p:txBody>
        </p:sp>
        <p:sp>
          <p:nvSpPr>
            <p:cNvPr id="48" name="Rectangle 46"/>
            <p:cNvSpPr>
              <a:spLocks noChangeArrowheads="1"/>
            </p:cNvSpPr>
            <p:nvPr/>
          </p:nvSpPr>
          <p:spPr bwMode="auto">
            <a:xfrm>
              <a:off x="1394" y="1392"/>
              <a:ext cx="3890" cy="396"/>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zh-TW" sz="2400" dirty="0">
                  <a:solidFill>
                    <a:schemeClr val="tx2">
                      <a:lumMod val="75000"/>
                      <a:lumOff val="25000"/>
                    </a:schemeClr>
                  </a:solidFill>
                </a:rPr>
                <a:t>Product Roadmap</a:t>
              </a:r>
              <a:endParaRPr lang="en-US" sz="2400" dirty="0">
                <a:solidFill>
                  <a:schemeClr val="tx2">
                    <a:lumMod val="75000"/>
                    <a:lumOff val="25000"/>
                  </a:schemeClr>
                </a:solidFill>
              </a:endParaRPr>
            </a:p>
          </p:txBody>
        </p:sp>
        <p:sp>
          <p:nvSpPr>
            <p:cNvPr id="14352" name="Rectangle 68"/>
            <p:cNvSpPr>
              <a:spLocks noChangeArrowheads="1"/>
            </p:cNvSpPr>
            <p:nvPr/>
          </p:nvSpPr>
          <p:spPr bwMode="auto">
            <a:xfrm>
              <a:off x="567" y="1392"/>
              <a:ext cx="724" cy="387"/>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3</a:t>
              </a:r>
            </a:p>
          </p:txBody>
        </p:sp>
        <p:sp>
          <p:nvSpPr>
            <p:cNvPr id="50" name="Rectangle 72"/>
            <p:cNvSpPr>
              <a:spLocks noChangeArrowheads="1"/>
            </p:cNvSpPr>
            <p:nvPr/>
          </p:nvSpPr>
          <p:spPr bwMode="auto">
            <a:xfrm>
              <a:off x="1394" y="1802"/>
              <a:ext cx="3890" cy="387"/>
            </a:xfrm>
            <a:prstGeom prst="rect">
              <a:avLst/>
            </a:prstGeom>
            <a:gradFill flip="none" rotWithShape="1">
              <a:gsLst>
                <a:gs pos="0">
                  <a:srgbClr val="C00000"/>
                </a:gs>
                <a:gs pos="50000">
                  <a:schemeClr val="bg1"/>
                </a:gs>
                <a:gs pos="100000">
                  <a:schemeClr val="bg1"/>
                </a:gs>
              </a:gsLst>
              <a:lin ang="2700000" scaled="1"/>
              <a:tileRect/>
            </a:gradFill>
            <a:ln>
              <a:noFill/>
            </a:ln>
            <a:effectLst/>
            <a:extLst/>
          </p:spPr>
          <p:txBody>
            <a:bodyPr wrap="none" lIns="90000" tIns="46800" rIns="90000" bIns="46800" anchor="ct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zh-TW" sz="2400">
                  <a:solidFill>
                    <a:srgbClr val="3172C4"/>
                  </a:solidFill>
                </a:rPr>
                <a:t>Residential / SOHO Solutions</a:t>
              </a:r>
            </a:p>
          </p:txBody>
        </p:sp>
        <p:sp>
          <p:nvSpPr>
            <p:cNvPr id="14354" name="Rectangle 73"/>
            <p:cNvSpPr>
              <a:spLocks noChangeArrowheads="1"/>
            </p:cNvSpPr>
            <p:nvPr/>
          </p:nvSpPr>
          <p:spPr bwMode="auto">
            <a:xfrm>
              <a:off x="567" y="1797"/>
              <a:ext cx="724" cy="387"/>
            </a:xfrm>
            <a:prstGeom prst="rect">
              <a:avLst/>
            </a:prstGeom>
            <a:gradFill rotWithShape="1">
              <a:gsLst>
                <a:gs pos="0">
                  <a:schemeClr val="bg1"/>
                </a:gs>
                <a:gs pos="100000">
                  <a:srgbClr val="C00000"/>
                </a:gs>
              </a:gsLst>
              <a:lin ang="18900000" scaled="1"/>
            </a:gradFill>
            <a:ln w="9525">
              <a:noFill/>
              <a:miter lim="800000"/>
              <a:headEnd/>
              <a:tailEnd/>
            </a:ln>
          </p:spPr>
          <p:txBody>
            <a:bodyPr wrap="none" lIns="90000" tIns="46800" rIns="90000" bIns="46800" anchor="ct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rPr>
                <a:t>4</a:t>
              </a:r>
            </a:p>
          </p:txBody>
        </p:sp>
      </p:gr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2006600" y="366713"/>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latin typeface="Bauer"/>
                <a:ea typeface="細明體" pitchFamily="49" charset="-120"/>
              </a:rPr>
              <a:t>Tecno-network </a:t>
            </a:r>
            <a:r>
              <a:rPr lang="en-GB" altLang="zh-TW" sz="2400">
                <a:solidFill>
                  <a:schemeClr val="tx1"/>
                </a:solidFill>
                <a:ea typeface="細明體" pitchFamily="49" charset="-120"/>
              </a:rPr>
              <a:t>in Argentina</a:t>
            </a:r>
          </a:p>
        </p:txBody>
      </p:sp>
      <p:pic>
        <p:nvPicPr>
          <p:cNvPr id="51202" name="Picture 9" descr="toptecno"/>
          <p:cNvPicPr>
            <a:picLocks noChangeAspect="1" noChangeArrowheads="1"/>
          </p:cNvPicPr>
          <p:nvPr/>
        </p:nvPicPr>
        <p:blipFill>
          <a:blip r:embed="rId3"/>
          <a:srcRect/>
          <a:stretch>
            <a:fillRect/>
          </a:stretch>
        </p:blipFill>
        <p:spPr bwMode="auto">
          <a:xfrm>
            <a:off x="150813" y="476250"/>
            <a:ext cx="1763712" cy="588963"/>
          </a:xfrm>
          <a:prstGeom prst="rect">
            <a:avLst/>
          </a:prstGeom>
          <a:noFill/>
          <a:ln w="9525">
            <a:noFill/>
            <a:miter lim="800000"/>
            <a:headEnd/>
            <a:tailEnd/>
          </a:ln>
        </p:spPr>
      </p:pic>
      <p:sp>
        <p:nvSpPr>
          <p:cNvPr id="51203" name="Text Box 13"/>
          <p:cNvSpPr txBox="1">
            <a:spLocks noChangeArrowheads="1"/>
          </p:cNvSpPr>
          <p:nvPr/>
        </p:nvSpPr>
        <p:spPr bwMode="auto">
          <a:xfrm>
            <a:off x="2051050" y="692150"/>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800">
                <a:solidFill>
                  <a:srgbClr val="000099"/>
                </a:solidFill>
              </a:rPr>
              <a:t>Vigor3300V : Load balance for bank</a:t>
            </a:r>
          </a:p>
        </p:txBody>
      </p:sp>
      <p:pic>
        <p:nvPicPr>
          <p:cNvPr id="51204" name="圖片 7"/>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pic>
        <p:nvPicPr>
          <p:cNvPr id="51205" name="Picture 11" descr="draytek-nuevosur-enbaja_revise"/>
          <p:cNvPicPr>
            <a:picLocks noChangeAspect="1" noChangeArrowheads="1"/>
          </p:cNvPicPr>
          <p:nvPr/>
        </p:nvPicPr>
        <p:blipFill>
          <a:blip r:embed="rId5"/>
          <a:srcRect/>
          <a:stretch>
            <a:fillRect/>
          </a:stretch>
        </p:blipFill>
        <p:spPr bwMode="auto">
          <a:xfrm>
            <a:off x="4067175" y="1196975"/>
            <a:ext cx="4657725" cy="5040313"/>
          </a:xfrm>
          <a:prstGeom prst="rect">
            <a:avLst/>
          </a:prstGeom>
          <a:noFill/>
          <a:ln w="9525">
            <a:noFill/>
            <a:miter lim="800000"/>
            <a:headEnd/>
            <a:tailEnd/>
          </a:ln>
        </p:spPr>
      </p:pic>
      <p:pic>
        <p:nvPicPr>
          <p:cNvPr id="51206" name="Picture 8" descr="3300v"/>
          <p:cNvPicPr>
            <a:picLocks noChangeAspect="1" noChangeArrowheads="1"/>
          </p:cNvPicPr>
          <p:nvPr/>
        </p:nvPicPr>
        <p:blipFill>
          <a:blip r:embed="rId6"/>
          <a:srcRect/>
          <a:stretch>
            <a:fillRect/>
          </a:stretch>
        </p:blipFill>
        <p:spPr bwMode="auto">
          <a:xfrm>
            <a:off x="0" y="2492375"/>
            <a:ext cx="4067175" cy="1682750"/>
          </a:xfrm>
          <a:prstGeom prst="rect">
            <a:avLst/>
          </a:prstGeom>
          <a:noFill/>
          <a:ln w="9525">
            <a:noFill/>
            <a:miter lim="800000"/>
            <a:headEnd/>
            <a:tailEnd/>
          </a:ln>
        </p:spPr>
      </p:pic>
      <p:sp>
        <p:nvSpPr>
          <p:cNvPr id="51207" name="Text Box 9"/>
          <p:cNvSpPr txBox="1">
            <a:spLocks noChangeArrowheads="1"/>
          </p:cNvSpPr>
          <p:nvPr/>
        </p:nvSpPr>
        <p:spPr bwMode="auto">
          <a:xfrm>
            <a:off x="1116013" y="4437063"/>
            <a:ext cx="2303462" cy="457200"/>
          </a:xfrm>
          <a:prstGeom prst="rect">
            <a:avLst/>
          </a:prstGeom>
          <a:noFill/>
          <a:ln w="9525">
            <a:noFill/>
            <a:miter lim="800000"/>
            <a:headEnd/>
            <a:tailEnd/>
          </a:ln>
        </p:spPr>
        <p:txBody>
          <a:bodyPr>
            <a:spAutoFit/>
          </a:bodyPr>
          <a:lstStyle/>
          <a:p>
            <a:pPr defTabSz="914400">
              <a:spcBef>
                <a:spcPct val="50000"/>
              </a:spcBef>
            </a:pPr>
            <a:r>
              <a:rPr lang="en-US" altLang="zh-TW" sz="2400">
                <a:solidFill>
                  <a:srgbClr val="000066"/>
                </a:solidFill>
              </a:rPr>
              <a:t>Vigor3300V</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p:cNvSpPr txBox="1">
            <a:spLocks noChangeArrowheads="1"/>
          </p:cNvSpPr>
          <p:nvPr/>
        </p:nvSpPr>
        <p:spPr bwMode="auto">
          <a:xfrm>
            <a:off x="1908175" y="476250"/>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Chunghwa Telecom in Taiwan</a:t>
            </a:r>
          </a:p>
        </p:txBody>
      </p:sp>
      <p:pic>
        <p:nvPicPr>
          <p:cNvPr id="53250" name="Picture 4" descr="cht-LOGO"/>
          <p:cNvPicPr>
            <a:picLocks noChangeAspect="1" noChangeArrowheads="1"/>
          </p:cNvPicPr>
          <p:nvPr/>
        </p:nvPicPr>
        <p:blipFill>
          <a:blip r:embed="rId3"/>
          <a:srcRect/>
          <a:stretch>
            <a:fillRect/>
          </a:stretch>
        </p:blipFill>
        <p:spPr bwMode="auto">
          <a:xfrm>
            <a:off x="179388" y="639763"/>
            <a:ext cx="1584325" cy="412750"/>
          </a:xfrm>
          <a:prstGeom prst="rect">
            <a:avLst/>
          </a:prstGeom>
          <a:noFill/>
          <a:ln w="9525">
            <a:noFill/>
            <a:miter lim="800000"/>
            <a:headEnd/>
            <a:tailEnd/>
          </a:ln>
        </p:spPr>
      </p:pic>
      <p:sp>
        <p:nvSpPr>
          <p:cNvPr id="53251" name="Text Box 5"/>
          <p:cNvSpPr txBox="1">
            <a:spLocks noChangeArrowheads="1"/>
          </p:cNvSpPr>
          <p:nvPr/>
        </p:nvSpPr>
        <p:spPr bwMode="auto">
          <a:xfrm>
            <a:off x="1908175" y="836613"/>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800">
                <a:solidFill>
                  <a:srgbClr val="000099"/>
                </a:solidFill>
              </a:rPr>
              <a:t>EZ VPN Solution</a:t>
            </a:r>
          </a:p>
        </p:txBody>
      </p:sp>
      <p:pic>
        <p:nvPicPr>
          <p:cNvPr id="53252" name="圖片 7"/>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sp>
        <p:nvSpPr>
          <p:cNvPr id="53253" name="Text Box 6"/>
          <p:cNvSpPr txBox="1">
            <a:spLocks noChangeArrowheads="1"/>
          </p:cNvSpPr>
          <p:nvPr/>
        </p:nvSpPr>
        <p:spPr bwMode="auto">
          <a:xfrm>
            <a:off x="2124075" y="5805488"/>
            <a:ext cx="7451725" cy="325437"/>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1400">
                <a:solidFill>
                  <a:schemeClr val="tx1"/>
                </a:solidFill>
                <a:ea typeface="細明體" pitchFamily="49" charset="-120"/>
              </a:rPr>
              <a:t>For more information, please see  </a:t>
            </a:r>
            <a:r>
              <a:rPr lang="en-US" altLang="zh-TW" sz="1400">
                <a:solidFill>
                  <a:srgbClr val="000099"/>
                </a:solidFill>
                <a:latin typeface="Bauer"/>
                <a:ea typeface="細明體" pitchFamily="49" charset="-120"/>
              </a:rPr>
              <a:t>http://en.twgate.net/files/15-1003-313,c68-1.php</a:t>
            </a:r>
          </a:p>
        </p:txBody>
      </p:sp>
      <p:pic>
        <p:nvPicPr>
          <p:cNvPr id="53254" name="Picture 8" descr="2910G2"/>
          <p:cNvPicPr>
            <a:picLocks noChangeAspect="1" noChangeArrowheads="1"/>
          </p:cNvPicPr>
          <p:nvPr/>
        </p:nvPicPr>
        <p:blipFill>
          <a:blip r:embed="rId5"/>
          <a:srcRect/>
          <a:stretch>
            <a:fillRect/>
          </a:stretch>
        </p:blipFill>
        <p:spPr bwMode="auto">
          <a:xfrm>
            <a:off x="755650" y="1268413"/>
            <a:ext cx="7129463" cy="454025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8"/>
          <p:cNvSpPr txBox="1">
            <a:spLocks noChangeArrowheads="1"/>
          </p:cNvSpPr>
          <p:nvPr/>
        </p:nvSpPr>
        <p:spPr bwMode="auto">
          <a:xfrm>
            <a:off x="323850" y="333375"/>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Babycare Project of Portugal Telecom</a:t>
            </a:r>
          </a:p>
        </p:txBody>
      </p:sp>
      <p:pic>
        <p:nvPicPr>
          <p:cNvPr id="55298" name="圖片 7"/>
          <p:cNvPicPr>
            <a:picLocks noChangeAspect="1"/>
          </p:cNvPicPr>
          <p:nvPr/>
        </p:nvPicPr>
        <p:blipFill>
          <a:blip r:embed="rId3"/>
          <a:srcRect/>
          <a:stretch>
            <a:fillRect/>
          </a:stretch>
        </p:blipFill>
        <p:spPr bwMode="auto">
          <a:xfrm>
            <a:off x="0" y="5915025"/>
            <a:ext cx="9177338" cy="942975"/>
          </a:xfrm>
          <a:prstGeom prst="rect">
            <a:avLst/>
          </a:prstGeom>
          <a:noFill/>
          <a:ln w="9525">
            <a:noFill/>
            <a:miter lim="800000"/>
            <a:headEnd/>
            <a:tailEnd/>
          </a:ln>
        </p:spPr>
      </p:pic>
      <p:pic>
        <p:nvPicPr>
          <p:cNvPr id="55299" name="Picture 2" descr="Babycare-2"/>
          <p:cNvPicPr>
            <a:picLocks noChangeAspect="1" noChangeArrowheads="1"/>
          </p:cNvPicPr>
          <p:nvPr/>
        </p:nvPicPr>
        <p:blipFill>
          <a:blip r:embed="rId4"/>
          <a:srcRect/>
          <a:stretch>
            <a:fillRect/>
          </a:stretch>
        </p:blipFill>
        <p:spPr bwMode="auto">
          <a:xfrm>
            <a:off x="323850" y="981075"/>
            <a:ext cx="5040313" cy="2376488"/>
          </a:xfrm>
          <a:prstGeom prst="rect">
            <a:avLst/>
          </a:prstGeom>
          <a:noFill/>
          <a:ln w="9525">
            <a:noFill/>
            <a:miter lim="800000"/>
            <a:headEnd/>
            <a:tailEnd/>
          </a:ln>
        </p:spPr>
      </p:pic>
      <p:pic>
        <p:nvPicPr>
          <p:cNvPr id="55300" name="Picture 3" descr="2820VSn-800"/>
          <p:cNvPicPr>
            <a:picLocks noChangeAspect="1" noChangeArrowheads="1"/>
          </p:cNvPicPr>
          <p:nvPr/>
        </p:nvPicPr>
        <p:blipFill>
          <a:blip r:embed="rId5"/>
          <a:srcRect/>
          <a:stretch>
            <a:fillRect/>
          </a:stretch>
        </p:blipFill>
        <p:spPr bwMode="auto">
          <a:xfrm>
            <a:off x="395288" y="3503613"/>
            <a:ext cx="2881312" cy="2319337"/>
          </a:xfrm>
          <a:prstGeom prst="rect">
            <a:avLst/>
          </a:prstGeom>
          <a:noFill/>
          <a:ln w="9525">
            <a:noFill/>
            <a:miter lim="800000"/>
            <a:headEnd/>
            <a:tailEnd/>
          </a:ln>
        </p:spPr>
      </p:pic>
      <p:sp>
        <p:nvSpPr>
          <p:cNvPr id="55301" name="Text Box 4"/>
          <p:cNvSpPr txBox="1">
            <a:spLocks noChangeArrowheads="1"/>
          </p:cNvSpPr>
          <p:nvPr/>
        </p:nvSpPr>
        <p:spPr bwMode="auto">
          <a:xfrm>
            <a:off x="827088" y="5661025"/>
            <a:ext cx="2016125" cy="393700"/>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1800">
                <a:solidFill>
                  <a:srgbClr val="000066"/>
                </a:solidFill>
                <a:ea typeface="細明體" pitchFamily="49" charset="-120"/>
              </a:rPr>
              <a:t>Vigor2820 series</a:t>
            </a:r>
          </a:p>
        </p:txBody>
      </p:sp>
      <p:pic>
        <p:nvPicPr>
          <p:cNvPr id="55302" name="Picture 5" descr="Portugal case"/>
          <p:cNvPicPr>
            <a:picLocks noChangeAspect="1" noChangeArrowheads="1"/>
          </p:cNvPicPr>
          <p:nvPr/>
        </p:nvPicPr>
        <p:blipFill>
          <a:blip r:embed="rId6"/>
          <a:srcRect/>
          <a:stretch>
            <a:fillRect/>
          </a:stretch>
        </p:blipFill>
        <p:spPr bwMode="auto">
          <a:xfrm>
            <a:off x="3708400" y="3429000"/>
            <a:ext cx="5257800" cy="2520950"/>
          </a:xfrm>
          <a:prstGeom prst="rect">
            <a:avLst/>
          </a:prstGeom>
          <a:noFill/>
          <a:ln w="9525">
            <a:noFill/>
            <a:miter lim="800000"/>
            <a:headEnd/>
            <a:tailEnd/>
          </a:ln>
        </p:spPr>
      </p:pic>
      <p:sp>
        <p:nvSpPr>
          <p:cNvPr id="55303" name="Text Box 6"/>
          <p:cNvSpPr txBox="1">
            <a:spLocks noChangeArrowheads="1"/>
          </p:cNvSpPr>
          <p:nvPr/>
        </p:nvSpPr>
        <p:spPr bwMode="auto">
          <a:xfrm>
            <a:off x="5364163" y="1557338"/>
            <a:ext cx="3563937" cy="695325"/>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1800">
                <a:solidFill>
                  <a:srgbClr val="000066"/>
                </a:solidFill>
                <a:latin typeface="Bauer"/>
                <a:ea typeface="細明體" pitchFamily="49" charset="-120"/>
              </a:rPr>
              <a:t>The high-level care of early born babies in hospitals</a:t>
            </a: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圖片 5"/>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57346" name="Picture 3"/>
          <p:cNvPicPr>
            <a:picLocks noChangeAspect="1" noChangeArrowheads="1"/>
          </p:cNvPicPr>
          <p:nvPr/>
        </p:nvPicPr>
        <p:blipFill>
          <a:blip r:embed="rId4"/>
          <a:srcRect/>
          <a:stretch>
            <a:fillRect/>
          </a:stretch>
        </p:blipFill>
        <p:spPr bwMode="auto">
          <a:xfrm>
            <a:off x="4067175" y="836613"/>
            <a:ext cx="5076825" cy="3371850"/>
          </a:xfrm>
          <a:prstGeom prst="rect">
            <a:avLst/>
          </a:prstGeom>
          <a:noFill/>
          <a:ln w="9525">
            <a:noFill/>
            <a:miter lim="800000"/>
            <a:headEnd/>
            <a:tailEnd/>
          </a:ln>
        </p:spPr>
      </p:pic>
      <p:pic>
        <p:nvPicPr>
          <p:cNvPr id="57347" name="Picture 4"/>
          <p:cNvPicPr>
            <a:picLocks noChangeAspect="1" noChangeArrowheads="1"/>
          </p:cNvPicPr>
          <p:nvPr/>
        </p:nvPicPr>
        <p:blipFill>
          <a:blip r:embed="rId5"/>
          <a:srcRect/>
          <a:stretch>
            <a:fillRect/>
          </a:stretch>
        </p:blipFill>
        <p:spPr bwMode="auto">
          <a:xfrm>
            <a:off x="2411413" y="3284538"/>
            <a:ext cx="4283075" cy="2844800"/>
          </a:xfrm>
          <a:prstGeom prst="rect">
            <a:avLst/>
          </a:prstGeom>
          <a:noFill/>
          <a:ln w="9525">
            <a:noFill/>
            <a:miter lim="800000"/>
            <a:headEnd/>
            <a:tailEnd/>
          </a:ln>
        </p:spPr>
      </p:pic>
      <p:sp>
        <p:nvSpPr>
          <p:cNvPr id="57348" name="Text Box 5"/>
          <p:cNvSpPr txBox="1">
            <a:spLocks noChangeArrowheads="1"/>
          </p:cNvSpPr>
          <p:nvPr/>
        </p:nvSpPr>
        <p:spPr bwMode="auto">
          <a:xfrm>
            <a:off x="0" y="260350"/>
            <a:ext cx="5364163" cy="1044575"/>
          </a:xfrm>
          <a:prstGeom prst="rect">
            <a:avLst/>
          </a:prstGeom>
          <a:noFill/>
          <a:ln w="9525">
            <a:noFill/>
            <a:miter lim="800000"/>
            <a:headEnd/>
            <a:tailEnd/>
          </a:ln>
        </p:spPr>
        <p:txBody>
          <a:bodyPr>
            <a:spAutoFit/>
          </a:bodyPr>
          <a:lstStyle/>
          <a:p>
            <a:pPr defTabSz="914400">
              <a:spcBef>
                <a:spcPct val="50000"/>
              </a:spcBef>
            </a:pPr>
            <a:r>
              <a:rPr lang="en-US" altLang="zh-TW" sz="2500">
                <a:solidFill>
                  <a:schemeClr val="tx1"/>
                </a:solidFill>
              </a:rPr>
              <a:t>Free Broadband Access – </a:t>
            </a:r>
          </a:p>
          <a:p>
            <a:pPr defTabSz="914400">
              <a:spcBef>
                <a:spcPct val="50000"/>
              </a:spcBef>
            </a:pPr>
            <a:r>
              <a:rPr lang="en-US" altLang="zh-TW" sz="2500">
                <a:solidFill>
                  <a:schemeClr val="tx1"/>
                </a:solidFill>
              </a:rPr>
              <a:t>Carris Net Bus with VigorFly200</a:t>
            </a:r>
          </a:p>
        </p:txBody>
      </p:sp>
      <p:pic>
        <p:nvPicPr>
          <p:cNvPr id="57349" name="Picture 6" descr="fly200-1000"/>
          <p:cNvPicPr>
            <a:picLocks noChangeAspect="1" noChangeArrowheads="1"/>
          </p:cNvPicPr>
          <p:nvPr/>
        </p:nvPicPr>
        <p:blipFill>
          <a:blip r:embed="rId6"/>
          <a:srcRect/>
          <a:stretch>
            <a:fillRect/>
          </a:stretch>
        </p:blipFill>
        <p:spPr bwMode="auto">
          <a:xfrm>
            <a:off x="179388" y="1844675"/>
            <a:ext cx="2220912" cy="345598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1384300" y="620713"/>
            <a:ext cx="6572250" cy="504825"/>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rPr>
              <a:t>Segrate Village in Italy &amp; Vigor2110Vn</a:t>
            </a:r>
          </a:p>
        </p:txBody>
      </p:sp>
      <p:pic>
        <p:nvPicPr>
          <p:cNvPr id="59394" name="Picture 4" descr="Segrate Village &amp; DrayTek-logo"/>
          <p:cNvPicPr>
            <a:picLocks noChangeAspect="1" noChangeArrowheads="1"/>
          </p:cNvPicPr>
          <p:nvPr/>
        </p:nvPicPr>
        <p:blipFill>
          <a:blip r:embed="rId3"/>
          <a:srcRect/>
          <a:stretch>
            <a:fillRect/>
          </a:stretch>
        </p:blipFill>
        <p:spPr bwMode="auto">
          <a:xfrm>
            <a:off x="195263" y="508000"/>
            <a:ext cx="1208087" cy="904875"/>
          </a:xfrm>
          <a:prstGeom prst="rect">
            <a:avLst/>
          </a:prstGeom>
          <a:noFill/>
          <a:ln w="9525">
            <a:noFill/>
            <a:miter lim="800000"/>
            <a:headEnd/>
            <a:tailEnd/>
          </a:ln>
        </p:spPr>
      </p:pic>
      <p:sp>
        <p:nvSpPr>
          <p:cNvPr id="59395" name="Text Box 5"/>
          <p:cNvSpPr txBox="1">
            <a:spLocks noChangeArrowheads="1"/>
          </p:cNvSpPr>
          <p:nvPr/>
        </p:nvSpPr>
        <p:spPr bwMode="auto">
          <a:xfrm>
            <a:off x="1403350" y="1052513"/>
            <a:ext cx="6572250" cy="360362"/>
          </a:xfrm>
          <a:prstGeom prst="rect">
            <a:avLst/>
          </a:prstGeom>
          <a:noFill/>
          <a:ln w="9525">
            <a:noFill/>
            <a:miter lim="800000"/>
            <a:headEnd/>
            <a:tailEnd/>
          </a:ln>
        </p:spPr>
        <p:txBody>
          <a:bodyPr lIns="90000" tIns="46800" rIns="90000" bIns="46800" anchor="ctr"/>
          <a:lstStyle/>
          <a:p>
            <a:pPr>
              <a:buClr>
                <a:srgbClr val="C50B0B"/>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800">
                <a:solidFill>
                  <a:srgbClr val="000099"/>
                </a:solidFill>
              </a:rPr>
              <a:t>Ethernet home solutions</a:t>
            </a:r>
          </a:p>
        </p:txBody>
      </p:sp>
      <p:pic>
        <p:nvPicPr>
          <p:cNvPr id="59396" name="圖片 5"/>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pic>
        <p:nvPicPr>
          <p:cNvPr id="59397" name="Picture 3" descr="Segrate Village &amp; DrayTek"/>
          <p:cNvPicPr>
            <a:picLocks noChangeAspect="1" noChangeArrowheads="1"/>
          </p:cNvPicPr>
          <p:nvPr/>
        </p:nvPicPr>
        <p:blipFill>
          <a:blip r:embed="rId5"/>
          <a:srcRect/>
          <a:stretch>
            <a:fillRect/>
          </a:stretch>
        </p:blipFill>
        <p:spPr bwMode="auto">
          <a:xfrm>
            <a:off x="971550" y="1557338"/>
            <a:ext cx="7058025" cy="452596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圖片 7"/>
          <p:cNvPicPr>
            <a:picLocks noChangeAspect="1"/>
          </p:cNvPicPr>
          <p:nvPr/>
        </p:nvPicPr>
        <p:blipFill>
          <a:blip r:embed="rId3"/>
          <a:srcRect/>
          <a:stretch>
            <a:fillRect/>
          </a:stretch>
        </p:blipFill>
        <p:spPr bwMode="auto">
          <a:xfrm>
            <a:off x="0" y="5915025"/>
            <a:ext cx="9177338" cy="942975"/>
          </a:xfrm>
          <a:prstGeom prst="rect">
            <a:avLst/>
          </a:prstGeom>
          <a:noFill/>
          <a:ln w="9525">
            <a:noFill/>
            <a:miter lim="800000"/>
            <a:headEnd/>
            <a:tailEnd/>
          </a:ln>
        </p:spPr>
      </p:pic>
      <p:sp>
        <p:nvSpPr>
          <p:cNvPr id="61442" name="Text Box 46"/>
          <p:cNvSpPr txBox="1">
            <a:spLocks noChangeArrowheads="1"/>
          </p:cNvSpPr>
          <p:nvPr/>
        </p:nvSpPr>
        <p:spPr bwMode="auto">
          <a:xfrm>
            <a:off x="250825" y="260350"/>
            <a:ext cx="8497888" cy="1008063"/>
          </a:xfrm>
          <a:prstGeom prst="rect">
            <a:avLst/>
          </a:prstGeom>
          <a:noFill/>
          <a:ln w="9525">
            <a:noFill/>
            <a:round/>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ea typeface="細明體" pitchFamily="49" charset="-120"/>
              </a:rPr>
              <a:t>USA Small Net Builder </a:t>
            </a:r>
          </a:p>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ea typeface="細明體" pitchFamily="49" charset="-120"/>
              </a:rPr>
              <a:t>Highly-recommended Vigor2920</a:t>
            </a:r>
            <a:endParaRPr lang="en-GB" altLang="zh-TW" sz="2400" b="0">
              <a:ea typeface="細明體" pitchFamily="49" charset="-120"/>
            </a:endParaRPr>
          </a:p>
        </p:txBody>
      </p:sp>
      <p:pic>
        <p:nvPicPr>
          <p:cNvPr id="61443" name="圖片 3" descr="V2920 400.png"/>
          <p:cNvPicPr>
            <a:picLocks noChangeAspect="1"/>
          </p:cNvPicPr>
          <p:nvPr/>
        </p:nvPicPr>
        <p:blipFill>
          <a:blip r:embed="rId4"/>
          <a:srcRect t="36684"/>
          <a:stretch>
            <a:fillRect/>
          </a:stretch>
        </p:blipFill>
        <p:spPr bwMode="auto">
          <a:xfrm>
            <a:off x="2124075" y="2781300"/>
            <a:ext cx="4945063" cy="2519363"/>
          </a:xfrm>
          <a:prstGeom prst="rect">
            <a:avLst/>
          </a:prstGeom>
          <a:noFill/>
          <a:ln w="9525">
            <a:noFill/>
            <a:miter lim="800000"/>
            <a:headEnd/>
            <a:tailEnd/>
          </a:ln>
        </p:spPr>
      </p:pic>
      <p:sp>
        <p:nvSpPr>
          <p:cNvPr id="61444" name="Text Box 46"/>
          <p:cNvSpPr txBox="1">
            <a:spLocks noChangeArrowheads="1"/>
          </p:cNvSpPr>
          <p:nvPr/>
        </p:nvSpPr>
        <p:spPr bwMode="auto">
          <a:xfrm>
            <a:off x="1727200" y="5300663"/>
            <a:ext cx="7416800" cy="576262"/>
          </a:xfrm>
          <a:prstGeom prst="rect">
            <a:avLst/>
          </a:prstGeom>
          <a:noFill/>
          <a:ln w="9525">
            <a:noFill/>
            <a:round/>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400">
                <a:solidFill>
                  <a:schemeClr val="tx1"/>
                </a:solidFill>
                <a:ea typeface="細明體" pitchFamily="49" charset="-120"/>
              </a:rPr>
              <a:t>The original review in Small Net Builder</a:t>
            </a:r>
          </a:p>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1400" b="0">
                <a:solidFill>
                  <a:schemeClr val="tx1"/>
                </a:solidFill>
                <a:ea typeface="細明體" pitchFamily="49" charset="-120"/>
              </a:rPr>
              <a:t>http://www.smallnetbuilder.com/lanwan/lanwan-reviews/31354-draytek-vigor-2920-reviewed</a:t>
            </a:r>
            <a:endParaRPr lang="en-GB" altLang="zh-TW" sz="1400" b="0">
              <a:latin typeface="Bauer"/>
              <a:ea typeface="細明體" pitchFamily="49" charset="-120"/>
            </a:endParaRPr>
          </a:p>
        </p:txBody>
      </p:sp>
      <p:pic>
        <p:nvPicPr>
          <p:cNvPr id="61445" name="圖片 6" descr="small net builder.jpg"/>
          <p:cNvPicPr>
            <a:picLocks noChangeAspect="1"/>
          </p:cNvPicPr>
          <p:nvPr/>
        </p:nvPicPr>
        <p:blipFill>
          <a:blip r:embed="rId5"/>
          <a:srcRect t="15257"/>
          <a:stretch>
            <a:fillRect/>
          </a:stretch>
        </p:blipFill>
        <p:spPr bwMode="auto">
          <a:xfrm>
            <a:off x="1835150" y="1268413"/>
            <a:ext cx="4681538" cy="16002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122238" y="144463"/>
            <a:ext cx="8713787" cy="1008062"/>
          </a:xfrm>
          <a:prstGeom prst="rect">
            <a:avLst/>
          </a:prstGeom>
          <a:noFill/>
          <a:ln w="9525">
            <a:noFill/>
            <a:miter lim="800000"/>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a:solidFill>
                  <a:schemeClr val="tx1"/>
                </a:solidFill>
                <a:ea typeface="細明體" pitchFamily="49" charset="-120"/>
              </a:rPr>
              <a:t>DrayTek Highly Recommend : </a:t>
            </a:r>
            <a:r>
              <a:rPr lang="en-GB" altLang="zh-TW" sz="2400">
                <a:solidFill>
                  <a:schemeClr val="tx1"/>
                </a:solidFill>
                <a:ea typeface="細明體" pitchFamily="49" charset="-120"/>
              </a:rPr>
              <a:t>VigorIPPBX 2820</a:t>
            </a:r>
          </a:p>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a:solidFill>
                  <a:schemeClr val="tx1"/>
                </a:solidFill>
                <a:ea typeface="細明體" pitchFamily="49" charset="-120"/>
              </a:rPr>
              <a:t>For </a:t>
            </a:r>
            <a:r>
              <a:rPr lang="en-US" altLang="zh-TW">
                <a:solidFill>
                  <a:schemeClr val="tx1"/>
                </a:solidFill>
                <a:ea typeface="細明體" pitchFamily="49" charset="-120"/>
              </a:rPr>
              <a:t>Small &amp; Mid size business solution</a:t>
            </a:r>
            <a:endParaRPr lang="en-GB" altLang="zh-TW" b="0">
              <a:latin typeface="Bauer"/>
              <a:ea typeface="細明體" pitchFamily="49" charset="-120"/>
            </a:endParaRPr>
          </a:p>
        </p:txBody>
      </p:sp>
      <p:pic>
        <p:nvPicPr>
          <p:cNvPr id="63490" name="圖片 3"/>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63491" name="圖片 5" descr="IPPBX2820_recommend.jpg"/>
          <p:cNvPicPr>
            <a:picLocks noChangeAspect="1"/>
          </p:cNvPicPr>
          <p:nvPr/>
        </p:nvPicPr>
        <p:blipFill>
          <a:blip r:embed="rId4"/>
          <a:srcRect/>
          <a:stretch>
            <a:fillRect/>
          </a:stretch>
        </p:blipFill>
        <p:spPr bwMode="auto">
          <a:xfrm>
            <a:off x="971550" y="1125538"/>
            <a:ext cx="7127875" cy="501015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42"/>
          <p:cNvSpPr txBox="1">
            <a:spLocks noChangeArrowheads="1"/>
          </p:cNvSpPr>
          <p:nvPr/>
        </p:nvSpPr>
        <p:spPr bwMode="auto">
          <a:xfrm>
            <a:off x="827088" y="1557338"/>
            <a:ext cx="2952750" cy="493712"/>
          </a:xfrm>
          <a:prstGeom prst="rect">
            <a:avLst/>
          </a:prstGeom>
          <a:noFill/>
          <a:ln w="9525">
            <a:noFill/>
            <a:miter lim="800000"/>
            <a:headEnd/>
            <a:tailEnd/>
          </a:ln>
        </p:spPr>
        <p:txBody>
          <a:bodyPr>
            <a:spAutoFit/>
          </a:bodyPr>
          <a:lstStyle/>
          <a:p>
            <a:pPr algn="ctr">
              <a:lnSpc>
                <a:spcPct val="110000"/>
              </a:lnSpc>
              <a:spcBef>
                <a:spcPct val="50000"/>
              </a:spcBef>
              <a:buClr>
                <a:srgbClr val="000000"/>
              </a:buClr>
              <a:buSzPct val="100000"/>
              <a:buFont typeface="Bauer"/>
              <a:buNone/>
            </a:pPr>
            <a:r>
              <a:rPr lang="en-US" altLang="zh-TW" sz="2400">
                <a:solidFill>
                  <a:srgbClr val="000066"/>
                </a:solidFill>
                <a:ea typeface="細明體" pitchFamily="49" charset="-120"/>
              </a:rPr>
              <a:t>Italy</a:t>
            </a:r>
          </a:p>
        </p:txBody>
      </p:sp>
      <p:sp>
        <p:nvSpPr>
          <p:cNvPr id="65538" name="Text Box 38"/>
          <p:cNvSpPr txBox="1">
            <a:spLocks noChangeArrowheads="1"/>
          </p:cNvSpPr>
          <p:nvPr/>
        </p:nvSpPr>
        <p:spPr bwMode="auto">
          <a:xfrm>
            <a:off x="5795963" y="1484313"/>
            <a:ext cx="2305050" cy="493712"/>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2400">
                <a:solidFill>
                  <a:srgbClr val="000066"/>
                </a:solidFill>
                <a:ea typeface="細明體" pitchFamily="49" charset="-120"/>
              </a:rPr>
              <a:t>Poland</a:t>
            </a:r>
          </a:p>
        </p:txBody>
      </p:sp>
      <p:sp>
        <p:nvSpPr>
          <p:cNvPr id="65539" name="Text Box 46"/>
          <p:cNvSpPr txBox="1">
            <a:spLocks noChangeArrowheads="1"/>
          </p:cNvSpPr>
          <p:nvPr/>
        </p:nvSpPr>
        <p:spPr bwMode="auto">
          <a:xfrm>
            <a:off x="250825" y="188913"/>
            <a:ext cx="8137525" cy="1008062"/>
          </a:xfrm>
          <a:prstGeom prst="rect">
            <a:avLst/>
          </a:prstGeom>
          <a:noFill/>
          <a:ln w="9525">
            <a:noFill/>
            <a:miter lim="800000"/>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ea typeface="細明體" pitchFamily="49" charset="-120"/>
              </a:rPr>
              <a:t>DrayTek Vigor2110 series win multiple recommendations in the world</a:t>
            </a:r>
            <a:endParaRPr lang="en-GB" altLang="zh-TW" sz="1800" b="0">
              <a:latin typeface="Bauer"/>
              <a:ea typeface="細明體" pitchFamily="49" charset="-120"/>
            </a:endParaRPr>
          </a:p>
        </p:txBody>
      </p:sp>
      <p:pic>
        <p:nvPicPr>
          <p:cNvPr id="65540" name="圖片 9"/>
          <p:cNvPicPr>
            <a:picLocks noChangeAspect="1"/>
          </p:cNvPicPr>
          <p:nvPr/>
        </p:nvPicPr>
        <p:blipFill>
          <a:blip r:embed="rId2"/>
          <a:srcRect/>
          <a:stretch>
            <a:fillRect/>
          </a:stretch>
        </p:blipFill>
        <p:spPr bwMode="auto">
          <a:xfrm>
            <a:off x="-33338" y="5915025"/>
            <a:ext cx="9177338" cy="942975"/>
          </a:xfrm>
          <a:prstGeom prst="rect">
            <a:avLst/>
          </a:prstGeom>
          <a:noFill/>
          <a:ln w="9525">
            <a:noFill/>
            <a:miter lim="800000"/>
            <a:headEnd/>
            <a:tailEnd/>
          </a:ln>
        </p:spPr>
      </p:pic>
      <p:pic>
        <p:nvPicPr>
          <p:cNvPr id="65541" name="圖片 18" descr="italy.jpg"/>
          <p:cNvPicPr>
            <a:picLocks noChangeAspect="1"/>
          </p:cNvPicPr>
          <p:nvPr/>
        </p:nvPicPr>
        <p:blipFill>
          <a:blip r:embed="rId3"/>
          <a:srcRect l="1260" b="14952"/>
          <a:stretch>
            <a:fillRect/>
          </a:stretch>
        </p:blipFill>
        <p:spPr bwMode="auto">
          <a:xfrm>
            <a:off x="179388" y="2133600"/>
            <a:ext cx="4268787" cy="3384550"/>
          </a:xfrm>
          <a:prstGeom prst="rect">
            <a:avLst/>
          </a:prstGeom>
          <a:noFill/>
          <a:ln w="9525">
            <a:noFill/>
            <a:miter lim="800000"/>
            <a:headEnd/>
            <a:tailEnd/>
          </a:ln>
        </p:spPr>
      </p:pic>
      <p:pic>
        <p:nvPicPr>
          <p:cNvPr id="65542" name="Picture 40" descr="IT industry magazine-content and logo"/>
          <p:cNvPicPr>
            <a:picLocks noChangeAspect="1" noChangeArrowheads="1"/>
          </p:cNvPicPr>
          <p:nvPr/>
        </p:nvPicPr>
        <p:blipFill>
          <a:blip r:embed="rId4"/>
          <a:srcRect/>
          <a:stretch>
            <a:fillRect/>
          </a:stretch>
        </p:blipFill>
        <p:spPr bwMode="auto">
          <a:xfrm>
            <a:off x="4551363" y="2133600"/>
            <a:ext cx="4592637" cy="33861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42"/>
          <p:cNvSpPr txBox="1">
            <a:spLocks noChangeArrowheads="1"/>
          </p:cNvSpPr>
          <p:nvPr/>
        </p:nvSpPr>
        <p:spPr bwMode="auto">
          <a:xfrm>
            <a:off x="1331913" y="1052513"/>
            <a:ext cx="2952750" cy="493712"/>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2400">
                <a:solidFill>
                  <a:srgbClr val="000066"/>
                </a:solidFill>
                <a:ea typeface="細明體" pitchFamily="49" charset="-120"/>
              </a:rPr>
              <a:t>AUSTRALIA</a:t>
            </a:r>
          </a:p>
        </p:txBody>
      </p:sp>
      <p:sp>
        <p:nvSpPr>
          <p:cNvPr id="66562" name="Text Box 38"/>
          <p:cNvSpPr txBox="1">
            <a:spLocks noChangeArrowheads="1"/>
          </p:cNvSpPr>
          <p:nvPr/>
        </p:nvSpPr>
        <p:spPr bwMode="auto">
          <a:xfrm>
            <a:off x="5651500" y="1052513"/>
            <a:ext cx="2305050" cy="493712"/>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2400">
                <a:solidFill>
                  <a:srgbClr val="000066"/>
                </a:solidFill>
                <a:ea typeface="細明體" pitchFamily="49" charset="-120"/>
              </a:rPr>
              <a:t>SWEDEN</a:t>
            </a:r>
          </a:p>
        </p:txBody>
      </p:sp>
      <p:sp>
        <p:nvSpPr>
          <p:cNvPr id="66563" name="Text Box 46"/>
          <p:cNvSpPr txBox="1">
            <a:spLocks noChangeArrowheads="1"/>
          </p:cNvSpPr>
          <p:nvPr/>
        </p:nvSpPr>
        <p:spPr bwMode="auto">
          <a:xfrm>
            <a:off x="250825" y="188913"/>
            <a:ext cx="8137525" cy="1008062"/>
          </a:xfrm>
          <a:prstGeom prst="rect">
            <a:avLst/>
          </a:prstGeom>
          <a:noFill/>
          <a:ln w="9525">
            <a:noFill/>
            <a:miter lim="800000"/>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ea typeface="細明體" pitchFamily="49" charset="-120"/>
              </a:rPr>
              <a:t>DrayTek Vigor2110 series win multiple recommendations in the world</a:t>
            </a:r>
            <a:endParaRPr lang="en-GB" altLang="zh-TW" sz="1800" b="0">
              <a:latin typeface="Bauer"/>
              <a:ea typeface="細明體" pitchFamily="49" charset="-120"/>
            </a:endParaRPr>
          </a:p>
        </p:txBody>
      </p:sp>
      <p:pic>
        <p:nvPicPr>
          <p:cNvPr id="66564" name="圖片 9"/>
          <p:cNvPicPr>
            <a:picLocks noChangeAspect="1"/>
          </p:cNvPicPr>
          <p:nvPr/>
        </p:nvPicPr>
        <p:blipFill>
          <a:blip r:embed="rId2"/>
          <a:srcRect/>
          <a:stretch>
            <a:fillRect/>
          </a:stretch>
        </p:blipFill>
        <p:spPr bwMode="auto">
          <a:xfrm>
            <a:off x="-33338" y="5915025"/>
            <a:ext cx="9177338" cy="942975"/>
          </a:xfrm>
          <a:prstGeom prst="rect">
            <a:avLst/>
          </a:prstGeom>
          <a:noFill/>
          <a:ln w="9525">
            <a:noFill/>
            <a:miter lim="800000"/>
            <a:headEnd/>
            <a:tailEnd/>
          </a:ln>
        </p:spPr>
      </p:pic>
      <p:grpSp>
        <p:nvGrpSpPr>
          <p:cNvPr id="66565" name="群組 5"/>
          <p:cNvGrpSpPr>
            <a:grpSpLocks/>
          </p:cNvGrpSpPr>
          <p:nvPr/>
        </p:nvGrpSpPr>
        <p:grpSpPr bwMode="auto">
          <a:xfrm>
            <a:off x="755650" y="1484313"/>
            <a:ext cx="3673475" cy="4675187"/>
            <a:chOff x="4730764" y="1052736"/>
            <a:chExt cx="3885383" cy="4968552"/>
          </a:xfrm>
        </p:grpSpPr>
        <p:sp>
          <p:nvSpPr>
            <p:cNvPr id="66567" name="Rectangle 43"/>
            <p:cNvSpPr>
              <a:spLocks noChangeArrowheads="1"/>
            </p:cNvSpPr>
            <p:nvPr/>
          </p:nvSpPr>
          <p:spPr bwMode="auto">
            <a:xfrm>
              <a:off x="4787901" y="1052736"/>
              <a:ext cx="3816548" cy="4968552"/>
            </a:xfrm>
            <a:prstGeom prst="rect">
              <a:avLst/>
            </a:prstGeom>
            <a:solidFill>
              <a:srgbClr val="339933"/>
            </a:solidFill>
            <a:ln w="9525">
              <a:noFill/>
              <a:miter lim="800000"/>
              <a:headEnd/>
              <a:tailEnd/>
            </a:ln>
          </p:spPr>
          <p:txBody>
            <a:bodyPr wrap="none" anchor="ctr"/>
            <a:lstStyle/>
            <a:p>
              <a:pPr>
                <a:lnSpc>
                  <a:spcPct val="110000"/>
                </a:lnSpc>
                <a:buClr>
                  <a:srgbClr val="000000"/>
                </a:buClr>
                <a:buSzPct val="100000"/>
                <a:buFont typeface="Bauer"/>
                <a:buNone/>
              </a:pPr>
              <a:endParaRPr lang="zh-TW" altLang="en-US" sz="1800" b="0">
                <a:latin typeface="Bauer"/>
                <a:ea typeface="細明體" pitchFamily="49" charset="-120"/>
              </a:endParaRPr>
            </a:p>
          </p:txBody>
        </p:sp>
        <p:pic>
          <p:nvPicPr>
            <p:cNvPr id="66568" name="Picture 44" descr="PC AUTHORITY in Australia-1"/>
            <p:cNvPicPr>
              <a:picLocks noChangeAspect="1" noChangeArrowheads="1"/>
            </p:cNvPicPr>
            <p:nvPr/>
          </p:nvPicPr>
          <p:blipFill>
            <a:blip r:embed="rId3"/>
            <a:srcRect/>
            <a:stretch>
              <a:fillRect/>
            </a:stretch>
          </p:blipFill>
          <p:spPr bwMode="auto">
            <a:xfrm>
              <a:off x="4946788" y="1258704"/>
              <a:ext cx="3498374" cy="3955748"/>
            </a:xfrm>
            <a:prstGeom prst="rect">
              <a:avLst/>
            </a:prstGeom>
            <a:noFill/>
            <a:ln w="9525">
              <a:noFill/>
              <a:miter lim="800000"/>
              <a:headEnd/>
              <a:tailEnd/>
            </a:ln>
          </p:spPr>
        </p:pic>
        <p:sp>
          <p:nvSpPr>
            <p:cNvPr id="66569" name="Text Box 45"/>
            <p:cNvSpPr txBox="1">
              <a:spLocks noChangeArrowheads="1"/>
            </p:cNvSpPr>
            <p:nvPr/>
          </p:nvSpPr>
          <p:spPr bwMode="auto">
            <a:xfrm>
              <a:off x="4730764" y="5300890"/>
              <a:ext cx="3885383" cy="703527"/>
            </a:xfrm>
            <a:prstGeom prst="rect">
              <a:avLst/>
            </a:prstGeom>
            <a:noFill/>
            <a:ln w="9525">
              <a:noFill/>
              <a:miter lim="800000"/>
              <a:headEnd/>
              <a:tailEnd/>
            </a:ln>
          </p:spPr>
          <p:txBody>
            <a:bodyPr>
              <a:spAutoFit/>
            </a:bodyPr>
            <a:lstStyle/>
            <a:p>
              <a:pPr algn="ctr">
                <a:lnSpc>
                  <a:spcPct val="110000"/>
                </a:lnSpc>
                <a:spcBef>
                  <a:spcPct val="50000"/>
                </a:spcBef>
                <a:buClr>
                  <a:srgbClr val="000000"/>
                </a:buClr>
                <a:buSzPct val="100000"/>
                <a:buFont typeface="Bauer"/>
                <a:buNone/>
              </a:pPr>
              <a:r>
                <a:rPr lang="en-US" altLang="zh-TW" sz="1600">
                  <a:latin typeface="Bauer"/>
                  <a:ea typeface="細明體" pitchFamily="49" charset="-120"/>
                </a:rPr>
                <a:t>Vigo2110n: The LABS</a:t>
              </a:r>
              <a:r>
                <a:rPr lang="en-US" altLang="zh-TW" sz="1800">
                  <a:latin typeface="Bauer"/>
                  <a:ea typeface="細明體" pitchFamily="49" charset="-120"/>
                </a:rPr>
                <a:t> </a:t>
              </a:r>
              <a:r>
                <a:rPr lang="en-US" altLang="zh-TW" sz="1600">
                  <a:latin typeface="Bauer"/>
                  <a:ea typeface="細明體" pitchFamily="49" charset="-120"/>
                </a:rPr>
                <a:t>WINNER &amp;  A-LIST of PC AUTHORITY</a:t>
              </a:r>
              <a:r>
                <a:rPr lang="en-US" altLang="zh-TW" sz="1600" b="0">
                  <a:solidFill>
                    <a:srgbClr val="000066"/>
                  </a:solidFill>
                  <a:latin typeface="Bauer"/>
                  <a:ea typeface="細明體" pitchFamily="49" charset="-120"/>
                </a:rPr>
                <a:t> </a:t>
              </a:r>
              <a:endParaRPr lang="zh-TW" altLang="en-US" sz="1600" b="0">
                <a:solidFill>
                  <a:srgbClr val="000066"/>
                </a:solidFill>
                <a:latin typeface="Bauer"/>
                <a:ea typeface="細明體" pitchFamily="49" charset="-120"/>
              </a:endParaRPr>
            </a:p>
          </p:txBody>
        </p:sp>
      </p:grpSp>
      <p:pic>
        <p:nvPicPr>
          <p:cNvPr id="66566" name="Picture 37" descr="DATOR SWEDEN-1"/>
          <p:cNvPicPr>
            <a:picLocks noChangeAspect="1" noChangeArrowheads="1"/>
          </p:cNvPicPr>
          <p:nvPr/>
        </p:nvPicPr>
        <p:blipFill>
          <a:blip r:embed="rId4"/>
          <a:srcRect/>
          <a:stretch>
            <a:fillRect/>
          </a:stretch>
        </p:blipFill>
        <p:spPr bwMode="auto">
          <a:xfrm>
            <a:off x="4787900" y="1484313"/>
            <a:ext cx="3565525" cy="4681537"/>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Portugal.jpg"/>
          <p:cNvPicPr>
            <a:picLocks noChangeAspect="1"/>
          </p:cNvPicPr>
          <p:nvPr/>
        </p:nvPicPr>
        <p:blipFill>
          <a:blip r:embed="rId2"/>
          <a:stretch>
            <a:fillRect/>
          </a:stretch>
        </p:blipFill>
        <p:spPr>
          <a:xfrm>
            <a:off x="5795963" y="1700213"/>
            <a:ext cx="2254250" cy="3313112"/>
          </a:xfrm>
          <a:prstGeom prst="rect">
            <a:avLst/>
          </a:prstGeom>
          <a:ln>
            <a:noFill/>
          </a:ln>
          <a:effectLst>
            <a:outerShdw blurRad="292100" dist="139700" dir="2700000" algn="tl" rotWithShape="0">
              <a:srgbClr val="333333">
                <a:alpha val="65000"/>
              </a:srgbClr>
            </a:outerShdw>
          </a:effectLst>
        </p:spPr>
      </p:pic>
      <p:grpSp>
        <p:nvGrpSpPr>
          <p:cNvPr id="67586" name="群組 15"/>
          <p:cNvGrpSpPr>
            <a:grpSpLocks/>
          </p:cNvGrpSpPr>
          <p:nvPr/>
        </p:nvGrpSpPr>
        <p:grpSpPr bwMode="auto">
          <a:xfrm>
            <a:off x="250825" y="1700213"/>
            <a:ext cx="4537075" cy="3241675"/>
            <a:chOff x="323528" y="764704"/>
            <a:chExt cx="4762500" cy="3489201"/>
          </a:xfrm>
        </p:grpSpPr>
        <p:pic>
          <p:nvPicPr>
            <p:cNvPr id="14" name="圖片 13" descr="UK.jpg"/>
            <p:cNvPicPr>
              <a:picLocks noChangeAspect="1"/>
            </p:cNvPicPr>
            <p:nvPr/>
          </p:nvPicPr>
          <p:blipFill>
            <a:blip r:embed="rId3"/>
            <a:srcRect t="5830"/>
            <a:stretch>
              <a:fillRect/>
            </a:stretch>
          </p:blipFill>
          <p:spPr>
            <a:xfrm>
              <a:off x="323528" y="764704"/>
              <a:ext cx="4762500" cy="3489201"/>
            </a:xfrm>
            <a:prstGeom prst="rect">
              <a:avLst/>
            </a:prstGeom>
            <a:ln>
              <a:noFill/>
            </a:ln>
            <a:effectLst>
              <a:outerShdw blurRad="292100" dist="139700" dir="2700000" algn="tl" rotWithShape="0">
                <a:srgbClr val="333333">
                  <a:alpha val="65000"/>
                </a:srgbClr>
              </a:outerShdw>
            </a:effectLst>
          </p:spPr>
        </p:pic>
        <p:pic>
          <p:nvPicPr>
            <p:cNvPr id="9" name="圖片 8" descr="Vigor2110Vn.png"/>
            <p:cNvPicPr>
              <a:picLocks noChangeAspect="1"/>
            </p:cNvPicPr>
            <p:nvPr/>
          </p:nvPicPr>
          <p:blipFill>
            <a:blip r:embed="rId4" cstate="print"/>
            <a:stretch>
              <a:fillRect/>
            </a:stretch>
          </p:blipFill>
          <p:spPr>
            <a:xfrm>
              <a:off x="539552" y="875175"/>
              <a:ext cx="1174107" cy="1721063"/>
            </a:xfrm>
            <a:prstGeom prst="rect">
              <a:avLst/>
            </a:prstGeom>
            <a:ln>
              <a:noFill/>
            </a:ln>
            <a:effectLst>
              <a:softEdge rad="112500"/>
            </a:effectLst>
          </p:spPr>
        </p:pic>
      </p:grpSp>
      <p:sp>
        <p:nvSpPr>
          <p:cNvPr id="67587" name="Text Box 46"/>
          <p:cNvSpPr txBox="1">
            <a:spLocks noChangeArrowheads="1"/>
          </p:cNvSpPr>
          <p:nvPr/>
        </p:nvSpPr>
        <p:spPr bwMode="auto">
          <a:xfrm>
            <a:off x="395288" y="188913"/>
            <a:ext cx="8137525" cy="1008062"/>
          </a:xfrm>
          <a:prstGeom prst="rect">
            <a:avLst/>
          </a:prstGeom>
          <a:noFill/>
          <a:ln w="9525">
            <a:noFill/>
            <a:miter lim="800000"/>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400">
                <a:solidFill>
                  <a:schemeClr val="tx1"/>
                </a:solidFill>
                <a:ea typeface="細明體" pitchFamily="49" charset="-120"/>
              </a:rPr>
              <a:t>DrayTek Vigor2110 series win multiple recommendations in the world</a:t>
            </a:r>
            <a:endParaRPr lang="en-GB" altLang="zh-TW" sz="1800" b="0">
              <a:ea typeface="細明體" pitchFamily="49" charset="-120"/>
            </a:endParaRPr>
          </a:p>
        </p:txBody>
      </p:sp>
      <p:sp>
        <p:nvSpPr>
          <p:cNvPr id="67588" name="Text Box 54"/>
          <p:cNvSpPr txBox="1">
            <a:spLocks noChangeArrowheads="1"/>
          </p:cNvSpPr>
          <p:nvPr/>
        </p:nvSpPr>
        <p:spPr bwMode="auto">
          <a:xfrm>
            <a:off x="250825" y="1268413"/>
            <a:ext cx="1296988" cy="493712"/>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2400">
                <a:solidFill>
                  <a:srgbClr val="000066"/>
                </a:solidFill>
                <a:ea typeface="細明體" pitchFamily="49" charset="-120"/>
              </a:rPr>
              <a:t>UK</a:t>
            </a:r>
          </a:p>
        </p:txBody>
      </p:sp>
      <p:sp>
        <p:nvSpPr>
          <p:cNvPr id="67589" name="Text Box 54"/>
          <p:cNvSpPr txBox="1">
            <a:spLocks noChangeArrowheads="1"/>
          </p:cNvSpPr>
          <p:nvPr/>
        </p:nvSpPr>
        <p:spPr bwMode="auto">
          <a:xfrm>
            <a:off x="5292725" y="1268413"/>
            <a:ext cx="1800225" cy="493712"/>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2400">
                <a:solidFill>
                  <a:srgbClr val="000066"/>
                </a:solidFill>
                <a:ea typeface="細明體" pitchFamily="49" charset="-120"/>
              </a:rPr>
              <a:t>Portugal</a:t>
            </a:r>
          </a:p>
        </p:txBody>
      </p:sp>
      <p:sp>
        <p:nvSpPr>
          <p:cNvPr id="67590" name="Text Box 54"/>
          <p:cNvSpPr txBox="1">
            <a:spLocks noChangeArrowheads="1"/>
          </p:cNvSpPr>
          <p:nvPr/>
        </p:nvSpPr>
        <p:spPr bwMode="auto">
          <a:xfrm>
            <a:off x="3635375" y="5157788"/>
            <a:ext cx="1152525" cy="493712"/>
          </a:xfrm>
          <a:prstGeom prst="rect">
            <a:avLst/>
          </a:prstGeom>
          <a:noFill/>
          <a:ln w="9525">
            <a:noFill/>
            <a:miter lim="800000"/>
            <a:headEnd/>
            <a:tailEnd/>
          </a:ln>
        </p:spPr>
        <p:txBody>
          <a:bodyPr>
            <a:spAutoFit/>
          </a:bodyPr>
          <a:lstStyle/>
          <a:p>
            <a:pPr>
              <a:lnSpc>
                <a:spcPct val="110000"/>
              </a:lnSpc>
              <a:spcBef>
                <a:spcPct val="50000"/>
              </a:spcBef>
              <a:buClr>
                <a:srgbClr val="000000"/>
              </a:buClr>
              <a:buSzPct val="100000"/>
              <a:buFont typeface="Bauer"/>
              <a:buNone/>
            </a:pPr>
            <a:r>
              <a:rPr lang="en-US" altLang="zh-TW" sz="2400">
                <a:solidFill>
                  <a:srgbClr val="000066"/>
                </a:solidFill>
                <a:ea typeface="細明體" pitchFamily="49" charset="-120"/>
              </a:rPr>
              <a:t>Israel</a:t>
            </a:r>
          </a:p>
        </p:txBody>
      </p:sp>
      <p:pic>
        <p:nvPicPr>
          <p:cNvPr id="67591" name="圖片 10"/>
          <p:cNvPicPr>
            <a:picLocks noChangeAspect="1"/>
          </p:cNvPicPr>
          <p:nvPr/>
        </p:nvPicPr>
        <p:blipFill>
          <a:blip r:embed="rId5"/>
          <a:srcRect/>
          <a:stretch>
            <a:fillRect/>
          </a:stretch>
        </p:blipFill>
        <p:spPr bwMode="auto">
          <a:xfrm>
            <a:off x="-33338" y="5915025"/>
            <a:ext cx="9177338" cy="942975"/>
          </a:xfrm>
          <a:prstGeom prst="rect">
            <a:avLst/>
          </a:prstGeom>
          <a:noFill/>
          <a:ln w="9525">
            <a:noFill/>
            <a:miter lim="800000"/>
            <a:headEnd/>
            <a:tailEnd/>
          </a:ln>
        </p:spPr>
      </p:pic>
      <p:pic>
        <p:nvPicPr>
          <p:cNvPr id="13" name="圖片 12" descr="NetCHEIF.jpg"/>
          <p:cNvPicPr>
            <a:picLocks noChangeAspect="1"/>
          </p:cNvPicPr>
          <p:nvPr/>
        </p:nvPicPr>
        <p:blipFill>
          <a:blip r:embed="rId6"/>
          <a:stretch>
            <a:fillRect/>
          </a:stretch>
        </p:blipFill>
        <p:spPr>
          <a:xfrm>
            <a:off x="4572000" y="5075238"/>
            <a:ext cx="4572000" cy="17827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圖片 5"/>
          <p:cNvPicPr>
            <a:picLocks noChangeAspect="1"/>
          </p:cNvPicPr>
          <p:nvPr/>
        </p:nvPicPr>
        <p:blipFill>
          <a:blip r:embed="rId3"/>
          <a:srcRect/>
          <a:stretch>
            <a:fillRect/>
          </a:stretch>
        </p:blipFill>
        <p:spPr bwMode="auto">
          <a:xfrm>
            <a:off x="0" y="4837113"/>
            <a:ext cx="9144000" cy="2047875"/>
          </a:xfrm>
          <a:prstGeom prst="rect">
            <a:avLst/>
          </a:prstGeom>
          <a:noFill/>
          <a:ln w="9525">
            <a:noFill/>
            <a:miter lim="800000"/>
            <a:headEnd/>
            <a:tailEnd/>
          </a:ln>
        </p:spPr>
      </p:pic>
      <p:sp>
        <p:nvSpPr>
          <p:cNvPr id="16386" name="矩形 1"/>
          <p:cNvSpPr>
            <a:spLocks noChangeArrowheads="1"/>
          </p:cNvSpPr>
          <p:nvPr/>
        </p:nvSpPr>
        <p:spPr bwMode="auto">
          <a:xfrm>
            <a:off x="0" y="2341563"/>
            <a:ext cx="9144000" cy="728662"/>
          </a:xfrm>
          <a:prstGeom prst="rect">
            <a:avLst/>
          </a:prstGeom>
          <a:noFill/>
          <a:ln w="9525">
            <a:noFill/>
            <a:miter lim="800000"/>
            <a:headEnd/>
            <a:tailEnd/>
          </a:ln>
        </p:spPr>
        <p:txBody>
          <a:bodyPr>
            <a:spAutoFit/>
          </a:bodyPr>
          <a:lstStyle/>
          <a:p>
            <a:pPr algn="ct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4400" i="1">
                <a:solidFill>
                  <a:srgbClr val="990000"/>
                </a:solidFill>
              </a:rPr>
              <a:t>1.About DrayTek</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60" descr="6"/>
          <p:cNvPicPr>
            <a:picLocks noChangeAspect="1" noChangeArrowheads="1"/>
          </p:cNvPicPr>
          <p:nvPr/>
        </p:nvPicPr>
        <p:blipFill>
          <a:blip r:embed="rId3"/>
          <a:srcRect/>
          <a:stretch>
            <a:fillRect/>
          </a:stretch>
        </p:blipFill>
        <p:spPr bwMode="auto">
          <a:xfrm>
            <a:off x="1835150" y="1052513"/>
            <a:ext cx="5486400" cy="523875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圖片 5"/>
          <p:cNvPicPr>
            <a:picLocks noChangeAspect="1"/>
          </p:cNvPicPr>
          <p:nvPr/>
        </p:nvPicPr>
        <p:blipFill>
          <a:blip r:embed="rId3"/>
          <a:srcRect/>
          <a:stretch>
            <a:fillRect/>
          </a:stretch>
        </p:blipFill>
        <p:spPr bwMode="auto">
          <a:xfrm>
            <a:off x="0" y="4837113"/>
            <a:ext cx="9144000" cy="2047875"/>
          </a:xfrm>
          <a:prstGeom prst="rect">
            <a:avLst/>
          </a:prstGeom>
          <a:noFill/>
          <a:ln w="9525">
            <a:noFill/>
            <a:miter lim="800000"/>
            <a:headEnd/>
            <a:tailEnd/>
          </a:ln>
        </p:spPr>
      </p:pic>
      <p:sp>
        <p:nvSpPr>
          <p:cNvPr id="70658" name="矩形 6"/>
          <p:cNvSpPr>
            <a:spLocks noChangeArrowheads="1"/>
          </p:cNvSpPr>
          <p:nvPr/>
        </p:nvSpPr>
        <p:spPr bwMode="auto">
          <a:xfrm>
            <a:off x="1476375" y="2667000"/>
            <a:ext cx="5759450" cy="617538"/>
          </a:xfrm>
          <a:prstGeom prst="rect">
            <a:avLst/>
          </a:prstGeom>
          <a:noFill/>
          <a:ln w="9525">
            <a:noFill/>
            <a:miter lim="800000"/>
            <a:headEnd/>
            <a:tailEnd/>
          </a:ln>
        </p:spPr>
        <p:txBody>
          <a:bodyPr>
            <a:spAutoFit/>
          </a:bodyP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3. Product Roadmap</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sp>
        <p:nvSpPr>
          <p:cNvPr id="72706" name="Text Box 4"/>
          <p:cNvSpPr txBox="1">
            <a:spLocks noChangeArrowheads="1"/>
          </p:cNvSpPr>
          <p:nvPr/>
        </p:nvSpPr>
        <p:spPr bwMode="auto">
          <a:xfrm>
            <a:off x="0" y="333375"/>
            <a:ext cx="6049963" cy="519113"/>
          </a:xfrm>
          <a:prstGeom prst="rect">
            <a:avLst/>
          </a:prstGeom>
          <a:noFill/>
          <a:ln w="9525">
            <a:noFill/>
            <a:miter lim="800000"/>
            <a:headEnd/>
            <a:tailEnd/>
          </a:ln>
        </p:spPr>
        <p:txBody>
          <a:bodyPr>
            <a:spAutoFit/>
          </a:bodyPr>
          <a:lstStyle/>
          <a:p>
            <a:pPr defTabSz="914400">
              <a:spcBef>
                <a:spcPct val="50000"/>
              </a:spcBef>
            </a:pPr>
            <a:r>
              <a:rPr lang="en-US" altLang="zh-TW" sz="2800" u="sng">
                <a:solidFill>
                  <a:srgbClr val="990000"/>
                </a:solidFill>
              </a:rPr>
              <a:t>DrayTek Solutions for xDSL</a:t>
            </a:r>
          </a:p>
        </p:txBody>
      </p:sp>
      <p:pic>
        <p:nvPicPr>
          <p:cNvPr id="72707" name="Picture 5" descr="dsl"/>
          <p:cNvPicPr>
            <a:picLocks noChangeAspect="1" noChangeArrowheads="1"/>
          </p:cNvPicPr>
          <p:nvPr/>
        </p:nvPicPr>
        <p:blipFill>
          <a:blip r:embed="rId4"/>
          <a:srcRect/>
          <a:stretch>
            <a:fillRect/>
          </a:stretch>
        </p:blipFill>
        <p:spPr bwMode="auto">
          <a:xfrm>
            <a:off x="250825" y="1341438"/>
            <a:ext cx="8531225" cy="46736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圖片 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sp>
        <p:nvSpPr>
          <p:cNvPr id="74754" name="Text Box 4"/>
          <p:cNvSpPr txBox="1">
            <a:spLocks noChangeArrowheads="1"/>
          </p:cNvSpPr>
          <p:nvPr/>
        </p:nvSpPr>
        <p:spPr bwMode="auto">
          <a:xfrm>
            <a:off x="0" y="333375"/>
            <a:ext cx="6156325" cy="519113"/>
          </a:xfrm>
          <a:prstGeom prst="rect">
            <a:avLst/>
          </a:prstGeom>
          <a:noFill/>
          <a:ln w="9525">
            <a:noFill/>
            <a:miter lim="800000"/>
            <a:headEnd/>
            <a:tailEnd/>
          </a:ln>
        </p:spPr>
        <p:txBody>
          <a:bodyPr>
            <a:spAutoFit/>
          </a:bodyPr>
          <a:lstStyle/>
          <a:p>
            <a:pPr defTabSz="914400">
              <a:spcBef>
                <a:spcPct val="50000"/>
              </a:spcBef>
            </a:pPr>
            <a:r>
              <a:rPr lang="en-US" altLang="zh-TW" sz="2800" u="sng">
                <a:solidFill>
                  <a:srgbClr val="990000"/>
                </a:solidFill>
              </a:rPr>
              <a:t>DrayTek Solutions for Broadband</a:t>
            </a:r>
          </a:p>
        </p:txBody>
      </p:sp>
      <p:pic>
        <p:nvPicPr>
          <p:cNvPr id="74755" name="Picture 5" descr="Broadband"/>
          <p:cNvPicPr>
            <a:picLocks noChangeAspect="1" noChangeArrowheads="1"/>
          </p:cNvPicPr>
          <p:nvPr/>
        </p:nvPicPr>
        <p:blipFill>
          <a:blip r:embed="rId4"/>
          <a:srcRect/>
          <a:stretch>
            <a:fillRect/>
          </a:stretch>
        </p:blipFill>
        <p:spPr bwMode="auto">
          <a:xfrm>
            <a:off x="323850" y="1052513"/>
            <a:ext cx="8280400" cy="5157787"/>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圖片 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sp>
        <p:nvSpPr>
          <p:cNvPr id="275459" name="Text Box 4"/>
          <p:cNvSpPr txBox="1">
            <a:spLocks noChangeArrowheads="1"/>
          </p:cNvSpPr>
          <p:nvPr/>
        </p:nvSpPr>
        <p:spPr bwMode="auto">
          <a:xfrm>
            <a:off x="0" y="333375"/>
            <a:ext cx="6877050" cy="519113"/>
          </a:xfrm>
          <a:prstGeom prst="rect">
            <a:avLst/>
          </a:prstGeom>
          <a:noFill/>
          <a:ln w="9525">
            <a:noFill/>
            <a:miter lim="800000"/>
            <a:headEnd/>
            <a:tailEnd/>
          </a:ln>
        </p:spPr>
        <p:txBody>
          <a:bodyPr>
            <a:spAutoFit/>
          </a:bodyPr>
          <a:lstStyle/>
          <a:p>
            <a:pPr defTabSz="914400">
              <a:spcBef>
                <a:spcPct val="50000"/>
              </a:spcBef>
            </a:pPr>
            <a:r>
              <a:rPr lang="en-US" altLang="zh-TW" sz="2800" u="sng">
                <a:solidFill>
                  <a:srgbClr val="990000"/>
                </a:solidFill>
              </a:rPr>
              <a:t>DrayTek IPv6 Ready Announcement</a:t>
            </a:r>
          </a:p>
        </p:txBody>
      </p:sp>
      <p:pic>
        <p:nvPicPr>
          <p:cNvPr id="276108" name="Picture 652" descr="IPv6_ready_logo_phase1"/>
          <p:cNvPicPr>
            <a:picLocks noChangeAspect="1" noChangeArrowheads="1"/>
          </p:cNvPicPr>
          <p:nvPr/>
        </p:nvPicPr>
        <p:blipFill>
          <a:blip r:embed="rId4"/>
          <a:srcRect/>
          <a:stretch>
            <a:fillRect/>
          </a:stretch>
        </p:blipFill>
        <p:spPr bwMode="auto">
          <a:xfrm>
            <a:off x="7600950" y="0"/>
            <a:ext cx="1543050" cy="1844675"/>
          </a:xfrm>
          <a:prstGeom prst="rect">
            <a:avLst/>
          </a:prstGeom>
          <a:noFill/>
        </p:spPr>
      </p:pic>
      <p:graphicFrame>
        <p:nvGraphicFramePr>
          <p:cNvPr id="276423" name="Group 967"/>
          <p:cNvGraphicFramePr>
            <a:graphicFrameLocks noGrp="1"/>
          </p:cNvGraphicFramePr>
          <p:nvPr/>
        </p:nvGraphicFramePr>
        <p:xfrm>
          <a:off x="0" y="1916113"/>
          <a:ext cx="9144000" cy="3932237"/>
        </p:xfrm>
        <a:graphic>
          <a:graphicData uri="http://schemas.openxmlformats.org/drawingml/2006/table">
            <a:tbl>
              <a:tblPr/>
              <a:tblGrid>
                <a:gridCol w="1352550"/>
                <a:gridCol w="1308100"/>
                <a:gridCol w="731838"/>
                <a:gridCol w="1239837"/>
                <a:gridCol w="1624013"/>
                <a:gridCol w="1273175"/>
                <a:gridCol w="1614487"/>
              </a:tblGrid>
              <a:tr h="793750">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Model Name</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Operation System</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IPv6 </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Firmware Version</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Firmware Release Time</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Mass Production</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Remark</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r>
              <a:tr h="4746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Vigor2850 series</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DrayOS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3.6.0</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Vigor2830 series</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DrayOS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3.6.0</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76250">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Vigor2920 series</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DrayOS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3.6.0</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Vigor3200 series</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DrayOS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3.6.0</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763588">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Vigor2710 series</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DrayOS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3.6.0</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2012</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Vigor2710e/ne excluded</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Vigor2110 series</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DrayOS 2011</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3.6.0</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2012</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0"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bl>
          </a:graphicData>
        </a:graphic>
      </p:graphicFrame>
      <p:sp>
        <p:nvSpPr>
          <p:cNvPr id="276424" name="Text Box 968"/>
          <p:cNvSpPr txBox="1">
            <a:spLocks noChangeArrowheads="1"/>
          </p:cNvSpPr>
          <p:nvPr/>
        </p:nvSpPr>
        <p:spPr bwMode="auto">
          <a:xfrm>
            <a:off x="0" y="1052513"/>
            <a:ext cx="3348038" cy="457200"/>
          </a:xfrm>
          <a:prstGeom prst="rect">
            <a:avLst/>
          </a:prstGeom>
          <a:noFill/>
          <a:ln w="9525">
            <a:noFill/>
            <a:miter lim="800000"/>
            <a:headEnd/>
            <a:tailEnd/>
          </a:ln>
          <a:effectLst/>
        </p:spPr>
        <p:txBody>
          <a:bodyPr>
            <a:spAutoFit/>
          </a:bodyPr>
          <a:lstStyle/>
          <a:p>
            <a:pPr defTabSz="914400">
              <a:spcBef>
                <a:spcPct val="50000"/>
              </a:spcBef>
            </a:pPr>
            <a:r>
              <a:rPr lang="en-US" altLang="zh-TW" sz="2400">
                <a:solidFill>
                  <a:schemeClr val="tx1"/>
                </a:solidFill>
              </a:rPr>
              <a:t>DrayOS Platform</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圖片 2"/>
          <p:cNvPicPr>
            <a:picLocks noChangeAspect="1"/>
          </p:cNvPicPr>
          <p:nvPr/>
        </p:nvPicPr>
        <p:blipFill>
          <a:blip r:embed="rId3"/>
          <a:srcRect/>
          <a:stretch>
            <a:fillRect/>
          </a:stretch>
        </p:blipFill>
        <p:spPr bwMode="auto">
          <a:xfrm>
            <a:off x="-33338" y="5876925"/>
            <a:ext cx="9177338" cy="981075"/>
          </a:xfrm>
          <a:prstGeom prst="rect">
            <a:avLst/>
          </a:prstGeom>
          <a:noFill/>
          <a:ln w="9525">
            <a:noFill/>
            <a:miter lim="800000"/>
            <a:headEnd/>
            <a:tailEnd/>
          </a:ln>
        </p:spPr>
      </p:pic>
      <p:sp>
        <p:nvSpPr>
          <p:cNvPr id="279555" name="Text Box 4"/>
          <p:cNvSpPr txBox="1">
            <a:spLocks noChangeArrowheads="1"/>
          </p:cNvSpPr>
          <p:nvPr/>
        </p:nvSpPr>
        <p:spPr bwMode="auto">
          <a:xfrm>
            <a:off x="0" y="333375"/>
            <a:ext cx="6877050" cy="519113"/>
          </a:xfrm>
          <a:prstGeom prst="rect">
            <a:avLst/>
          </a:prstGeom>
          <a:noFill/>
          <a:ln w="9525">
            <a:noFill/>
            <a:miter lim="800000"/>
            <a:headEnd/>
            <a:tailEnd/>
          </a:ln>
        </p:spPr>
        <p:txBody>
          <a:bodyPr>
            <a:spAutoFit/>
          </a:bodyPr>
          <a:lstStyle/>
          <a:p>
            <a:pPr defTabSz="914400">
              <a:spcBef>
                <a:spcPct val="50000"/>
              </a:spcBef>
            </a:pPr>
            <a:r>
              <a:rPr lang="en-US" altLang="zh-TW" sz="2800" u="sng">
                <a:solidFill>
                  <a:srgbClr val="990000"/>
                </a:solidFill>
              </a:rPr>
              <a:t>DrayTek IPv6 Ready Announcement</a:t>
            </a:r>
          </a:p>
        </p:txBody>
      </p:sp>
      <p:pic>
        <p:nvPicPr>
          <p:cNvPr id="279556" name="Picture 4" descr="IPv6_ready_logo_phase1"/>
          <p:cNvPicPr>
            <a:picLocks noChangeAspect="1" noChangeArrowheads="1"/>
          </p:cNvPicPr>
          <p:nvPr/>
        </p:nvPicPr>
        <p:blipFill>
          <a:blip r:embed="rId4"/>
          <a:srcRect/>
          <a:stretch>
            <a:fillRect/>
          </a:stretch>
        </p:blipFill>
        <p:spPr bwMode="auto">
          <a:xfrm>
            <a:off x="7600950" y="0"/>
            <a:ext cx="1543050" cy="1844675"/>
          </a:xfrm>
          <a:prstGeom prst="rect">
            <a:avLst/>
          </a:prstGeom>
          <a:noFill/>
        </p:spPr>
      </p:pic>
      <p:graphicFrame>
        <p:nvGraphicFramePr>
          <p:cNvPr id="279987" name="Group 435"/>
          <p:cNvGraphicFramePr>
            <a:graphicFrameLocks noGrp="1"/>
          </p:cNvGraphicFramePr>
          <p:nvPr/>
        </p:nvGraphicFramePr>
        <p:xfrm>
          <a:off x="0" y="1916113"/>
          <a:ext cx="9144000" cy="3960812"/>
        </p:xfrm>
        <a:graphic>
          <a:graphicData uri="http://schemas.openxmlformats.org/drawingml/2006/table">
            <a:tbl>
              <a:tblPr/>
              <a:tblGrid>
                <a:gridCol w="1352550"/>
                <a:gridCol w="1308100"/>
                <a:gridCol w="733425"/>
                <a:gridCol w="1241425"/>
                <a:gridCol w="1622425"/>
                <a:gridCol w="1273175"/>
                <a:gridCol w="1612900"/>
              </a:tblGrid>
              <a:tr h="708025">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Model Name</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Operation System</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IPv6 </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Firmware Version</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Firmware Release Time</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Mass Production</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tx1"/>
                          </a:solidFill>
                          <a:effectLst/>
                          <a:latin typeface="Arial" charset="0"/>
                          <a:ea typeface="新細明體" charset="-120"/>
                          <a:cs typeface="Arial" charset="0"/>
                        </a:rPr>
                        <a:t>Remark</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238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Vigor2130 series</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Linux</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1.3.0</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Vigor2750 series</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Linux</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1.3.0 </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25450">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Vigor2760 series</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Linux</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MP version</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2012</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2012</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Vigor2860 series</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Linux</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MP version</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2012</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Q1, 2012</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238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Vigor2960 series</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Linux</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MP version</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Vigor3900 series</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Linux</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1.0.4</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Oct,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MP version : 1.0.5</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708025">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VigorFly210 series</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Linux</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V</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1.1.0</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chemeClr val="tx1"/>
                          </a:solidFill>
                          <a:effectLst/>
                          <a:latin typeface="Arial" charset="0"/>
                          <a:ea typeface="新細明體" charset="-120"/>
                          <a:cs typeface="Arial" charset="0"/>
                        </a:rPr>
                        <a:t>Q4, 2011</a:t>
                      </a:r>
                      <a:endParaRPr kumimoji="0" lang="en-GB" altLang="zh-TW"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ctr" latinLnBrk="0" hangingPunct="1">
                        <a:lnSpc>
                          <a:spcPct val="100000"/>
                        </a:lnSpc>
                        <a:spcBef>
                          <a:spcPct val="0"/>
                        </a:spcBef>
                        <a:spcAft>
                          <a:spcPct val="0"/>
                        </a:spcAft>
                        <a:buClrTx/>
                        <a:buSzTx/>
                        <a:buFontTx/>
                        <a:buNone/>
                        <a:tabLst/>
                      </a:pPr>
                      <a:r>
                        <a:rPr kumimoji="0" lang="zh-TW" altLang="en-GB" sz="1200" b="0" i="0" u="none" strike="noStrike" cap="none" normalizeH="0" baseline="0" smtClean="0">
                          <a:ln>
                            <a:noFill/>
                          </a:ln>
                          <a:solidFill>
                            <a:schemeClr val="tx1"/>
                          </a:solidFill>
                          <a:effectLst/>
                          <a:latin typeface="Arial" charset="0"/>
                          <a:ea typeface="新細明體" charset="-120"/>
                          <a:cs typeface="Arial" charset="0"/>
                        </a:rPr>
                        <a:t>　</a:t>
                      </a:r>
                      <a:endParaRPr kumimoji="0" lang="zh-TW" altLang="en-GB" sz="2000" b="1" i="0" u="none" strike="noStrike" cap="none" normalizeH="0" baseline="0" smtClean="0">
                        <a:ln>
                          <a:noFill/>
                        </a:ln>
                        <a:solidFill>
                          <a:schemeClr val="bg1"/>
                        </a:solidFill>
                        <a:effectLst/>
                        <a:latin typeface="Arial" charset="0"/>
                        <a:ea typeface="新細明體"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79988" name="Text Box 436"/>
          <p:cNvSpPr txBox="1">
            <a:spLocks noChangeArrowheads="1"/>
          </p:cNvSpPr>
          <p:nvPr/>
        </p:nvSpPr>
        <p:spPr bwMode="auto">
          <a:xfrm>
            <a:off x="0" y="1052513"/>
            <a:ext cx="3348038" cy="457200"/>
          </a:xfrm>
          <a:prstGeom prst="rect">
            <a:avLst/>
          </a:prstGeom>
          <a:noFill/>
          <a:ln w="9525">
            <a:noFill/>
            <a:miter lim="800000"/>
            <a:headEnd/>
            <a:tailEnd/>
          </a:ln>
          <a:effectLst/>
        </p:spPr>
        <p:txBody>
          <a:bodyPr>
            <a:spAutoFit/>
          </a:bodyPr>
          <a:lstStyle/>
          <a:p>
            <a:pPr defTabSz="914400">
              <a:spcBef>
                <a:spcPct val="50000"/>
              </a:spcBef>
            </a:pPr>
            <a:r>
              <a:rPr lang="en-US" altLang="zh-TW" sz="2400">
                <a:solidFill>
                  <a:schemeClr val="tx1"/>
                </a:solidFill>
              </a:rPr>
              <a:t>Linux Platform</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圖片 5"/>
          <p:cNvPicPr>
            <a:picLocks noChangeAspect="1"/>
          </p:cNvPicPr>
          <p:nvPr/>
        </p:nvPicPr>
        <p:blipFill>
          <a:blip r:embed="rId3"/>
          <a:srcRect/>
          <a:stretch>
            <a:fillRect/>
          </a:stretch>
        </p:blipFill>
        <p:spPr bwMode="auto">
          <a:xfrm>
            <a:off x="0" y="4837113"/>
            <a:ext cx="9144000" cy="2047875"/>
          </a:xfrm>
          <a:prstGeom prst="rect">
            <a:avLst/>
          </a:prstGeom>
          <a:noFill/>
          <a:ln w="9525">
            <a:noFill/>
            <a:miter lim="800000"/>
            <a:headEnd/>
            <a:tailEnd/>
          </a:ln>
        </p:spPr>
      </p:pic>
      <p:sp>
        <p:nvSpPr>
          <p:cNvPr id="76802" name="矩形 6"/>
          <p:cNvSpPr>
            <a:spLocks noChangeArrowheads="1"/>
          </p:cNvSpPr>
          <p:nvPr/>
        </p:nvSpPr>
        <p:spPr bwMode="auto">
          <a:xfrm>
            <a:off x="269875" y="2365375"/>
            <a:ext cx="8604250" cy="619125"/>
          </a:xfrm>
          <a:prstGeom prst="rect">
            <a:avLst/>
          </a:prstGeom>
          <a:noFill/>
          <a:ln w="9525">
            <a:noFill/>
            <a:miter lim="800000"/>
            <a:headEnd/>
            <a:tailEnd/>
          </a:ln>
        </p:spPr>
        <p:txBody>
          <a:bodyPr>
            <a:spAutoFit/>
          </a:bodyP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4. Residential / SOHO Solutions</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圖片 13"/>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78850" name="圖片 14" descr="Vigor2710ne_slide 6.jpg"/>
          <p:cNvPicPr>
            <a:picLocks noChangeAspect="1"/>
          </p:cNvPicPr>
          <p:nvPr/>
        </p:nvPicPr>
        <p:blipFill>
          <a:blip r:embed="rId4"/>
          <a:srcRect/>
          <a:stretch>
            <a:fillRect/>
          </a:stretch>
        </p:blipFill>
        <p:spPr bwMode="auto">
          <a:xfrm>
            <a:off x="1403350" y="1965325"/>
            <a:ext cx="6048375" cy="4106863"/>
          </a:xfrm>
          <a:prstGeom prst="rect">
            <a:avLst/>
          </a:prstGeom>
          <a:noFill/>
          <a:ln w="9525">
            <a:noFill/>
            <a:miter lim="800000"/>
            <a:headEnd/>
            <a:tailEnd/>
          </a:ln>
        </p:spPr>
      </p:pic>
      <p:grpSp>
        <p:nvGrpSpPr>
          <p:cNvPr id="78851" name="Group 37"/>
          <p:cNvGrpSpPr>
            <a:grpSpLocks/>
          </p:cNvGrpSpPr>
          <p:nvPr/>
        </p:nvGrpSpPr>
        <p:grpSpPr bwMode="auto">
          <a:xfrm>
            <a:off x="0" y="188913"/>
            <a:ext cx="9144000" cy="1657350"/>
            <a:chOff x="0" y="119"/>
            <a:chExt cx="5760" cy="1044"/>
          </a:xfrm>
        </p:grpSpPr>
        <p:sp>
          <p:nvSpPr>
            <p:cNvPr id="78852"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ea typeface="細明體" pitchFamily="49" charset="-120"/>
                </a:rPr>
                <a:t>Connect and share ADSL Internet Directly</a:t>
              </a:r>
              <a:r>
                <a:rPr lang="en-US" altLang="zh-TW" sz="2400">
                  <a:solidFill>
                    <a:srgbClr val="800000"/>
                  </a:solidFill>
                  <a:ea typeface="細明體" pitchFamily="49" charset="-120"/>
                </a:rPr>
                <a:t> </a:t>
              </a:r>
            </a:p>
          </p:txBody>
        </p:sp>
        <p:sp>
          <p:nvSpPr>
            <p:cNvPr id="78853"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78854"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Residential</a:t>
              </a:r>
            </a:p>
          </p:txBody>
        </p:sp>
        <p:sp>
          <p:nvSpPr>
            <p:cNvPr id="78855"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Vigor2710ne</a:t>
              </a:r>
            </a:p>
          </p:txBody>
        </p:sp>
        <p:sp>
          <p:nvSpPr>
            <p:cNvPr id="78856"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78857"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78858"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78859"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78860"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圖片 16" descr="Vigor2710ne_slide 7.jpg"/>
          <p:cNvPicPr>
            <a:picLocks noChangeAspect="1"/>
          </p:cNvPicPr>
          <p:nvPr/>
        </p:nvPicPr>
        <p:blipFill>
          <a:blip r:embed="rId3"/>
          <a:srcRect/>
          <a:stretch>
            <a:fillRect/>
          </a:stretch>
        </p:blipFill>
        <p:spPr bwMode="auto">
          <a:xfrm>
            <a:off x="250825" y="2133600"/>
            <a:ext cx="8424863" cy="3643313"/>
          </a:xfrm>
          <a:prstGeom prst="rect">
            <a:avLst/>
          </a:prstGeom>
          <a:noFill/>
          <a:ln w="9525">
            <a:noFill/>
            <a:miter lim="800000"/>
            <a:headEnd/>
            <a:tailEnd/>
          </a:ln>
        </p:spPr>
      </p:pic>
      <p:pic>
        <p:nvPicPr>
          <p:cNvPr id="80898" name="圖片 13"/>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80899" name="Group 15"/>
          <p:cNvGrpSpPr>
            <a:grpSpLocks/>
          </p:cNvGrpSpPr>
          <p:nvPr/>
        </p:nvGrpSpPr>
        <p:grpSpPr bwMode="auto">
          <a:xfrm>
            <a:off x="0" y="188913"/>
            <a:ext cx="9144000" cy="1657350"/>
            <a:chOff x="0" y="119"/>
            <a:chExt cx="5760" cy="1044"/>
          </a:xfrm>
        </p:grpSpPr>
        <p:sp>
          <p:nvSpPr>
            <p:cNvPr id="80900"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ea typeface="細明體" pitchFamily="49" charset="-120"/>
                </a:rPr>
                <a:t>Parental Control by Firewall</a:t>
              </a:r>
              <a:r>
                <a:rPr lang="en-US" altLang="zh-TW" sz="2400">
                  <a:solidFill>
                    <a:srgbClr val="800000"/>
                  </a:solidFill>
                  <a:ea typeface="細明體" pitchFamily="49" charset="-120"/>
                </a:rPr>
                <a:t> </a:t>
              </a:r>
            </a:p>
          </p:txBody>
        </p:sp>
        <p:sp>
          <p:nvSpPr>
            <p:cNvPr id="80901"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80902"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80903"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Vigor2710ne</a:t>
              </a:r>
            </a:p>
          </p:txBody>
        </p:sp>
        <p:sp>
          <p:nvSpPr>
            <p:cNvPr id="80904"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80905"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80906"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80907"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80908"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7"/>
          <p:cNvPicPr>
            <a:picLocks noChangeAspect="1" noChangeArrowheads="1"/>
          </p:cNvPicPr>
          <p:nvPr/>
        </p:nvPicPr>
        <p:blipFill>
          <a:blip r:embed="rId3"/>
          <a:srcRect t="4948"/>
          <a:stretch>
            <a:fillRect/>
          </a:stretch>
        </p:blipFill>
        <p:spPr bwMode="auto">
          <a:xfrm>
            <a:off x="755650" y="1989138"/>
            <a:ext cx="4608513" cy="3927475"/>
          </a:xfrm>
          <a:prstGeom prst="rect">
            <a:avLst/>
          </a:prstGeom>
          <a:noFill/>
          <a:ln w="9525">
            <a:noFill/>
            <a:miter lim="800000"/>
            <a:headEnd/>
            <a:tailEnd/>
          </a:ln>
        </p:spPr>
      </p:pic>
      <p:pic>
        <p:nvPicPr>
          <p:cNvPr id="82946" name="圖片 14"/>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sp>
        <p:nvSpPr>
          <p:cNvPr id="82947" name="Text Box 24"/>
          <p:cNvSpPr txBox="1">
            <a:spLocks noChangeArrowheads="1"/>
          </p:cNvSpPr>
          <p:nvPr/>
        </p:nvSpPr>
        <p:spPr bwMode="auto">
          <a:xfrm>
            <a:off x="5183188" y="3500438"/>
            <a:ext cx="3960812" cy="936625"/>
          </a:xfrm>
          <a:prstGeom prst="rect">
            <a:avLst/>
          </a:prstGeom>
          <a:noFill/>
          <a:ln w="9525">
            <a:noFill/>
            <a:miter lim="800000"/>
            <a:headEnd/>
            <a:tailEnd/>
          </a:ln>
        </p:spPr>
        <p:txBody>
          <a:bodyPr lIns="90000" tIns="45000" rIns="90000" bIns="45000"/>
          <a:lstStyle/>
          <a:p>
            <a:pPr>
              <a:lnSpc>
                <a:spcPct val="109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600">
                <a:solidFill>
                  <a:srgbClr val="000000"/>
                </a:solidFill>
                <a:ea typeface="細明體" pitchFamily="49" charset="-120"/>
              </a:rPr>
              <a:t>Note: </a:t>
            </a:r>
            <a:endParaRPr lang="en-US" altLang="zh-TW" sz="1400">
              <a:solidFill>
                <a:srgbClr val="000066"/>
              </a:solidFill>
              <a:ea typeface="細明體" pitchFamily="49" charset="-120"/>
            </a:endParaRPr>
          </a:p>
          <a:p>
            <a:pPr>
              <a:lnSpc>
                <a:spcPct val="109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600">
                <a:solidFill>
                  <a:schemeClr val="tx1"/>
                </a:solidFill>
              </a:rPr>
              <a:t>The world-wide </a:t>
            </a:r>
            <a:r>
              <a:rPr lang="en-US" altLang="zh-TW" sz="1800">
                <a:solidFill>
                  <a:schemeClr val="accent2"/>
                </a:solidFill>
              </a:rPr>
              <a:t>FIRST</a:t>
            </a:r>
            <a:r>
              <a:rPr lang="en-US" altLang="zh-TW" sz="1800">
                <a:solidFill>
                  <a:schemeClr val="tx1"/>
                </a:solidFill>
              </a:rPr>
              <a:t> </a:t>
            </a:r>
            <a:r>
              <a:rPr lang="en-US" altLang="zh-TW" sz="1600">
                <a:solidFill>
                  <a:schemeClr val="tx1"/>
                </a:solidFill>
              </a:rPr>
              <a:t>router supports </a:t>
            </a:r>
            <a:r>
              <a:rPr lang="en-US" altLang="zh-TW" sz="1800">
                <a:solidFill>
                  <a:srgbClr val="000066"/>
                </a:solidFill>
              </a:rPr>
              <a:t>3G / 4G / WiMAX / LTE</a:t>
            </a:r>
            <a:r>
              <a:rPr lang="en-US" altLang="zh-TW" sz="1600">
                <a:solidFill>
                  <a:schemeClr val="tx1"/>
                </a:solidFill>
              </a:rPr>
              <a:t> USB mobile</a:t>
            </a:r>
            <a:r>
              <a:rPr lang="en-US" altLang="zh-TW" sz="1400">
                <a:solidFill>
                  <a:srgbClr val="000066"/>
                </a:solidFill>
              </a:rPr>
              <a:t> </a:t>
            </a:r>
          </a:p>
        </p:txBody>
      </p:sp>
      <p:grpSp>
        <p:nvGrpSpPr>
          <p:cNvPr id="82948" name="Group 16"/>
          <p:cNvGrpSpPr>
            <a:grpSpLocks/>
          </p:cNvGrpSpPr>
          <p:nvPr/>
        </p:nvGrpSpPr>
        <p:grpSpPr bwMode="auto">
          <a:xfrm>
            <a:off x="0" y="188913"/>
            <a:ext cx="9144000" cy="1657350"/>
            <a:chOff x="0" y="119"/>
            <a:chExt cx="5760" cy="1044"/>
          </a:xfrm>
        </p:grpSpPr>
        <p:sp>
          <p:nvSpPr>
            <p:cNvPr id="82949"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ea typeface="細明體" pitchFamily="49" charset="-120"/>
                </a:rPr>
                <a:t>Support Varieties of 3.5G USB Moden</a:t>
              </a:r>
              <a:r>
                <a:rPr lang="en-US" altLang="zh-TW" sz="2400">
                  <a:solidFill>
                    <a:srgbClr val="800000"/>
                  </a:solidFill>
                  <a:ea typeface="細明體" pitchFamily="49" charset="-120"/>
                </a:rPr>
                <a:t> </a:t>
              </a:r>
            </a:p>
          </p:txBody>
        </p:sp>
        <p:sp>
          <p:nvSpPr>
            <p:cNvPr id="82950"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82951"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Broadband</a:t>
              </a:r>
            </a:p>
          </p:txBody>
        </p:sp>
        <p:sp>
          <p:nvSpPr>
            <p:cNvPr id="82952"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VigorFly200</a:t>
              </a:r>
            </a:p>
          </p:txBody>
        </p:sp>
        <p:sp>
          <p:nvSpPr>
            <p:cNvPr id="82953"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82954"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82955"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82956"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82957"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179388" y="0"/>
            <a:ext cx="5400675" cy="1260475"/>
          </a:xfrm>
          <a:prstGeom prst="rect">
            <a:avLst/>
          </a:prstGeom>
          <a:noFill/>
          <a:ln w="9525">
            <a:noFill/>
            <a:miter lim="800000"/>
            <a:headEnd/>
            <a:tailEnd/>
          </a:ln>
        </p:spPr>
        <p:txBody>
          <a:bodyPr lIns="90000" tIns="46800" rIns="90000" bIns="46800" anchor="ct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About DrayTek</a:t>
            </a:r>
          </a:p>
        </p:txBody>
      </p:sp>
      <p:sp>
        <p:nvSpPr>
          <p:cNvPr id="18434" name="Text Box 7"/>
          <p:cNvSpPr txBox="1">
            <a:spLocks noChangeArrowheads="1"/>
          </p:cNvSpPr>
          <p:nvPr/>
        </p:nvSpPr>
        <p:spPr bwMode="auto">
          <a:xfrm>
            <a:off x="179388" y="1052513"/>
            <a:ext cx="5761037" cy="4635500"/>
          </a:xfrm>
          <a:prstGeom prst="rect">
            <a:avLst/>
          </a:prstGeom>
          <a:noFill/>
          <a:ln w="9525">
            <a:noFill/>
            <a:miter lim="800000"/>
            <a:headEnd/>
            <a:tailEnd/>
          </a:ln>
        </p:spPr>
        <p:txBody>
          <a:bodyPr>
            <a:spAutoFit/>
          </a:bodyPr>
          <a:lstStyle/>
          <a:p>
            <a:pPr>
              <a:spcBef>
                <a:spcPct val="50000"/>
              </a:spcBef>
              <a:buClr>
                <a:srgbClr val="000000"/>
              </a:buClr>
              <a:buSzPct val="100000"/>
              <a:buFont typeface="Times New Roman" pitchFamily="18" charset="0"/>
              <a:buChar char="•"/>
            </a:pPr>
            <a:r>
              <a:rPr lang="en-US" altLang="zh-TW" sz="2800">
                <a:solidFill>
                  <a:srgbClr val="990000"/>
                </a:solidFill>
              </a:rPr>
              <a:t>  Founded in 1997</a:t>
            </a:r>
          </a:p>
          <a:p>
            <a:pPr>
              <a:spcBef>
                <a:spcPct val="50000"/>
              </a:spcBef>
              <a:buClr>
                <a:srgbClr val="000000"/>
              </a:buClr>
              <a:buSzPct val="100000"/>
              <a:buFont typeface="Times New Roman" pitchFamily="18" charset="0"/>
              <a:buChar char="•"/>
            </a:pPr>
            <a:r>
              <a:rPr lang="en-US" altLang="zh-TW" sz="2800">
                <a:solidFill>
                  <a:srgbClr val="990000"/>
                </a:solidFill>
              </a:rPr>
              <a:t>  Mission</a:t>
            </a:r>
          </a:p>
          <a:p>
            <a:pPr>
              <a:spcBef>
                <a:spcPct val="50000"/>
              </a:spcBef>
              <a:buClr>
                <a:srgbClr val="000000"/>
              </a:buClr>
              <a:buSzPct val="100000"/>
              <a:buFont typeface="Times New Roman" pitchFamily="18" charset="0"/>
              <a:buNone/>
            </a:pPr>
            <a:r>
              <a:rPr lang="zh-TW" altLang="en-US" b="0">
                <a:solidFill>
                  <a:schemeClr val="tx1"/>
                </a:solidFill>
              </a:rPr>
              <a:t>　 </a:t>
            </a:r>
            <a:r>
              <a:rPr lang="en-US" altLang="zh-TW" b="0">
                <a:solidFill>
                  <a:schemeClr val="tx1"/>
                </a:solidFill>
              </a:rPr>
              <a:t>-To create superior network product</a:t>
            </a:r>
          </a:p>
          <a:p>
            <a:pPr>
              <a:spcBef>
                <a:spcPct val="50000"/>
              </a:spcBef>
              <a:buClr>
                <a:srgbClr val="000000"/>
              </a:buClr>
              <a:buSzPct val="100000"/>
              <a:buFont typeface="Times New Roman" pitchFamily="18" charset="0"/>
              <a:buChar char="•"/>
            </a:pPr>
            <a:r>
              <a:rPr lang="en-US" altLang="zh-TW" sz="2800">
                <a:solidFill>
                  <a:srgbClr val="990000"/>
                </a:solidFill>
              </a:rPr>
              <a:t>  Positioning</a:t>
            </a:r>
          </a:p>
          <a:p>
            <a:pPr>
              <a:spcBef>
                <a:spcPct val="50000"/>
              </a:spcBef>
              <a:buClr>
                <a:srgbClr val="000000"/>
              </a:buClr>
              <a:buSzPct val="100000"/>
              <a:buFont typeface="Times New Roman" pitchFamily="18" charset="0"/>
              <a:buNone/>
            </a:pPr>
            <a:r>
              <a:rPr lang="zh-TW" altLang="en-US" sz="2400" b="0">
                <a:solidFill>
                  <a:schemeClr val="tx1"/>
                </a:solidFill>
              </a:rPr>
              <a:t>　 </a:t>
            </a:r>
            <a:r>
              <a:rPr lang="en-US" altLang="zh-TW" b="0">
                <a:solidFill>
                  <a:schemeClr val="tx1"/>
                </a:solidFill>
              </a:rPr>
              <a:t>-Leading network provider of '‘ SMB '‘ class </a:t>
            </a:r>
          </a:p>
          <a:p>
            <a:pPr>
              <a:spcBef>
                <a:spcPct val="50000"/>
              </a:spcBef>
              <a:buClr>
                <a:srgbClr val="000000"/>
              </a:buClr>
              <a:buSzPct val="100000"/>
              <a:buFont typeface="Times New Roman" pitchFamily="18" charset="0"/>
              <a:buNone/>
            </a:pPr>
            <a:r>
              <a:rPr lang="en-US" altLang="zh-TW" b="0">
                <a:solidFill>
                  <a:schemeClr val="tx1"/>
                </a:solidFill>
              </a:rPr>
              <a:t>       broadband router solutions delivering</a:t>
            </a:r>
          </a:p>
          <a:p>
            <a:pPr>
              <a:spcBef>
                <a:spcPct val="50000"/>
              </a:spcBef>
              <a:buClr>
                <a:srgbClr val="000000"/>
              </a:buClr>
              <a:buSzPct val="100000"/>
              <a:buFont typeface="Times New Roman" pitchFamily="18" charset="0"/>
              <a:buNone/>
            </a:pPr>
            <a:r>
              <a:rPr lang="zh-TW" altLang="en-US" b="0">
                <a:solidFill>
                  <a:schemeClr val="tx1"/>
                </a:solidFill>
              </a:rPr>
              <a:t>　   </a:t>
            </a:r>
            <a:r>
              <a:rPr lang="en-US" altLang="zh-TW" b="0">
                <a:solidFill>
                  <a:schemeClr val="tx1"/>
                </a:solidFill>
              </a:rPr>
              <a:t>-High Reliability</a:t>
            </a:r>
          </a:p>
          <a:p>
            <a:pPr>
              <a:spcBef>
                <a:spcPct val="50000"/>
              </a:spcBef>
              <a:buClr>
                <a:srgbClr val="000000"/>
              </a:buClr>
              <a:buSzPct val="100000"/>
              <a:buFont typeface="Times New Roman" pitchFamily="18" charset="0"/>
              <a:buNone/>
            </a:pPr>
            <a:r>
              <a:rPr lang="zh-TW" altLang="en-US" b="0">
                <a:solidFill>
                  <a:schemeClr val="tx1"/>
                </a:solidFill>
              </a:rPr>
              <a:t>　   </a:t>
            </a:r>
            <a:r>
              <a:rPr lang="en-US" altLang="zh-TW" b="0">
                <a:solidFill>
                  <a:schemeClr val="tx1"/>
                </a:solidFill>
              </a:rPr>
              <a:t>-High Security </a:t>
            </a:r>
          </a:p>
          <a:p>
            <a:pPr>
              <a:spcBef>
                <a:spcPct val="50000"/>
              </a:spcBef>
              <a:buClr>
                <a:srgbClr val="000000"/>
              </a:buClr>
              <a:buSzPct val="100000"/>
              <a:buFont typeface="Times New Roman" pitchFamily="18" charset="0"/>
              <a:buNone/>
            </a:pPr>
            <a:r>
              <a:rPr lang="zh-TW" altLang="en-US" b="0">
                <a:solidFill>
                  <a:schemeClr val="tx1"/>
                </a:solidFill>
              </a:rPr>
              <a:t>　   </a:t>
            </a:r>
            <a:r>
              <a:rPr lang="en-US" altLang="zh-TW" b="0">
                <a:solidFill>
                  <a:schemeClr val="tx1"/>
                </a:solidFill>
              </a:rPr>
              <a:t>-High Performance </a:t>
            </a:r>
            <a:endParaRPr lang="zh-TW" altLang="en-US" b="0">
              <a:solidFill>
                <a:schemeClr val="tx1"/>
              </a:solidFill>
            </a:endParaRPr>
          </a:p>
        </p:txBody>
      </p:sp>
      <p:pic>
        <p:nvPicPr>
          <p:cNvPr id="18435" name="圖片 13"/>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18436" name="Picture 1"/>
          <p:cNvPicPr>
            <a:picLocks noChangeAspect="1" noChangeArrowheads="1"/>
          </p:cNvPicPr>
          <p:nvPr/>
        </p:nvPicPr>
        <p:blipFill>
          <a:blip r:embed="rId4"/>
          <a:srcRect/>
          <a:stretch>
            <a:fillRect/>
          </a:stretch>
        </p:blipFill>
        <p:spPr bwMode="auto">
          <a:xfrm>
            <a:off x="6011863" y="2565400"/>
            <a:ext cx="2555875" cy="2516188"/>
          </a:xfrm>
          <a:prstGeom prst="rect">
            <a:avLst/>
          </a:prstGeom>
          <a:noFill/>
          <a:ln w="9525">
            <a:noFill/>
            <a:miter lim="800000"/>
            <a:headEnd/>
            <a:tailEnd/>
          </a:ln>
        </p:spPr>
      </p:pic>
      <p:pic>
        <p:nvPicPr>
          <p:cNvPr id="18437" name="Picture 8"/>
          <p:cNvPicPr>
            <a:picLocks noChangeAspect="1" noChangeArrowheads="1"/>
          </p:cNvPicPr>
          <p:nvPr/>
        </p:nvPicPr>
        <p:blipFill>
          <a:blip r:embed="rId5"/>
          <a:srcRect/>
          <a:stretch>
            <a:fillRect/>
          </a:stretch>
        </p:blipFill>
        <p:spPr bwMode="auto">
          <a:xfrm>
            <a:off x="5940425" y="5157788"/>
            <a:ext cx="2952750" cy="674687"/>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5"/>
          <p:cNvPicPr>
            <a:picLocks noChangeAspect="1" noChangeArrowheads="1"/>
          </p:cNvPicPr>
          <p:nvPr/>
        </p:nvPicPr>
        <p:blipFill>
          <a:blip r:embed="rId3"/>
          <a:srcRect/>
          <a:stretch>
            <a:fillRect/>
          </a:stretch>
        </p:blipFill>
        <p:spPr bwMode="auto">
          <a:xfrm>
            <a:off x="179388" y="2349500"/>
            <a:ext cx="8964612" cy="3659188"/>
          </a:xfrm>
          <a:prstGeom prst="rect">
            <a:avLst/>
          </a:prstGeom>
          <a:noFill/>
          <a:ln w="9525">
            <a:noFill/>
            <a:miter lim="800000"/>
            <a:headEnd/>
            <a:tailEnd/>
          </a:ln>
        </p:spPr>
      </p:pic>
      <p:pic>
        <p:nvPicPr>
          <p:cNvPr id="84994" name="圖片 72"/>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84995" name="Group 74"/>
          <p:cNvGrpSpPr>
            <a:grpSpLocks/>
          </p:cNvGrpSpPr>
          <p:nvPr/>
        </p:nvGrpSpPr>
        <p:grpSpPr bwMode="auto">
          <a:xfrm>
            <a:off x="0" y="188913"/>
            <a:ext cx="9144000" cy="1657350"/>
            <a:chOff x="0" y="119"/>
            <a:chExt cx="5760" cy="1044"/>
          </a:xfrm>
        </p:grpSpPr>
        <p:sp>
          <p:nvSpPr>
            <p:cNvPr id="84996"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rPr>
                <a:t>Enjoy The Speedy Multimedia Streaming</a:t>
              </a:r>
            </a:p>
          </p:txBody>
        </p:sp>
        <p:sp>
          <p:nvSpPr>
            <p:cNvPr id="84997"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84998"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Broadband</a:t>
              </a:r>
            </a:p>
          </p:txBody>
        </p:sp>
        <p:sp>
          <p:nvSpPr>
            <p:cNvPr id="84999"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VigorFly200</a:t>
              </a:r>
            </a:p>
          </p:txBody>
        </p:sp>
        <p:sp>
          <p:nvSpPr>
            <p:cNvPr id="85000"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85001"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85002"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85003"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85004"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16"/>
          <p:cNvSpPr>
            <a:spLocks noChangeArrowheads="1"/>
          </p:cNvSpPr>
          <p:nvPr/>
        </p:nvSpPr>
        <p:spPr bwMode="auto">
          <a:xfrm>
            <a:off x="900113" y="1844675"/>
            <a:ext cx="8064500" cy="4054475"/>
          </a:xfrm>
          <a:prstGeom prst="rect">
            <a:avLst/>
          </a:prstGeom>
          <a:solidFill>
            <a:schemeClr val="bg1"/>
          </a:solidFill>
          <a:ln w="9525">
            <a:noFill/>
            <a:miter lim="800000"/>
            <a:headEnd/>
            <a:tailEnd/>
          </a:ln>
        </p:spPr>
        <p:txBody>
          <a:bodyPr anchor="ctr">
            <a:spAutoFit/>
          </a:bodyPr>
          <a:lstStyle/>
          <a:p>
            <a:pPr>
              <a:buClr>
                <a:srgbClr val="000000"/>
              </a:buClr>
              <a:buSzPct val="100000"/>
              <a:buFont typeface="Arial" charset="0"/>
              <a:buChar char="u"/>
            </a:pPr>
            <a:r>
              <a:rPr lang="en-GB" altLang="zh-TW" b="0">
                <a:solidFill>
                  <a:schemeClr val="tx1"/>
                </a:solidFill>
              </a:rPr>
              <a:t> Provides Unprecedented Speeds on </a:t>
            </a:r>
            <a:r>
              <a:rPr lang="en-GB" altLang="zh-TW">
                <a:solidFill>
                  <a:schemeClr val="accent2"/>
                </a:solidFill>
              </a:rPr>
              <a:t>Fiber Broadband</a:t>
            </a:r>
            <a:r>
              <a:rPr lang="en-GB" altLang="zh-TW" b="0">
                <a:solidFill>
                  <a:schemeClr val="tx1"/>
                </a:solidFill>
              </a:rPr>
              <a:t> Network</a:t>
            </a:r>
          </a:p>
          <a:p>
            <a:pPr>
              <a:buClr>
                <a:srgbClr val="000000"/>
              </a:buClr>
              <a:buSzPct val="100000"/>
              <a:buFont typeface="Arial" charset="0"/>
              <a:buNone/>
            </a:pPr>
            <a:endParaRPr lang="en-GB" altLang="zh-TW" b="0">
              <a:solidFill>
                <a:schemeClr val="tx1"/>
              </a:solidFill>
            </a:endParaRPr>
          </a:p>
          <a:p>
            <a:pPr>
              <a:buClr>
                <a:srgbClr val="000000"/>
              </a:buClr>
              <a:buSzPct val="100000"/>
              <a:buFont typeface="Arial" charset="0"/>
              <a:buChar char="u"/>
            </a:pPr>
            <a:r>
              <a:rPr lang="en-GB" altLang="zh-TW" b="0">
                <a:solidFill>
                  <a:schemeClr val="tx1"/>
                </a:solidFill>
              </a:rPr>
              <a:t> IP Version : </a:t>
            </a:r>
            <a:r>
              <a:rPr lang="en-GB" altLang="zh-TW">
                <a:solidFill>
                  <a:schemeClr val="accent2"/>
                </a:solidFill>
              </a:rPr>
              <a:t>IPv4 / IPv6</a:t>
            </a:r>
            <a:r>
              <a:rPr lang="en-GB" altLang="zh-TW" b="0">
                <a:solidFill>
                  <a:schemeClr val="tx1"/>
                </a:solidFill>
              </a:rPr>
              <a:t> </a:t>
            </a:r>
          </a:p>
          <a:p>
            <a:pPr>
              <a:buClr>
                <a:srgbClr val="000000"/>
              </a:buClr>
              <a:buSzPct val="100000"/>
              <a:buFont typeface="Arial" charset="0"/>
              <a:buNone/>
            </a:pPr>
            <a:endParaRPr lang="en-GB" altLang="zh-TW" b="0">
              <a:solidFill>
                <a:schemeClr val="tx1"/>
              </a:solidFill>
            </a:endParaRPr>
          </a:p>
          <a:p>
            <a:pPr>
              <a:buClr>
                <a:srgbClr val="000000"/>
              </a:buClr>
              <a:buSzPct val="100000"/>
              <a:buFont typeface="Arial" charset="0"/>
              <a:buChar char="u"/>
            </a:pPr>
            <a:r>
              <a:rPr lang="en-GB" altLang="zh-TW" b="0">
                <a:solidFill>
                  <a:schemeClr val="tx1"/>
                </a:solidFill>
              </a:rPr>
              <a:t> High Speed </a:t>
            </a:r>
            <a:r>
              <a:rPr lang="en-GB" altLang="zh-TW">
                <a:solidFill>
                  <a:schemeClr val="accent2"/>
                </a:solidFill>
              </a:rPr>
              <a:t>Gigabit</a:t>
            </a:r>
            <a:r>
              <a:rPr lang="en-GB" altLang="zh-TW" b="0">
                <a:solidFill>
                  <a:schemeClr val="tx1"/>
                </a:solidFill>
              </a:rPr>
              <a:t> Router</a:t>
            </a:r>
          </a:p>
          <a:p>
            <a:pPr>
              <a:buClr>
                <a:srgbClr val="000000"/>
              </a:buClr>
              <a:buSzPct val="100000"/>
              <a:buFont typeface="Arial" charset="0"/>
              <a:buNone/>
            </a:pPr>
            <a:endParaRPr lang="en-GB" altLang="zh-TW" b="0">
              <a:solidFill>
                <a:schemeClr val="tx1"/>
              </a:solidFill>
            </a:endParaRPr>
          </a:p>
          <a:p>
            <a:pPr>
              <a:buClr>
                <a:srgbClr val="000000"/>
              </a:buClr>
              <a:buSzPct val="100000"/>
              <a:buFont typeface="Arial" charset="0"/>
              <a:buChar char="u"/>
            </a:pPr>
            <a:r>
              <a:rPr lang="en-GB" altLang="zh-TW" b="0">
                <a:solidFill>
                  <a:schemeClr val="tx1"/>
                </a:solidFill>
              </a:rPr>
              <a:t> Up to </a:t>
            </a:r>
            <a:r>
              <a:rPr lang="en-GB" altLang="zh-TW">
                <a:solidFill>
                  <a:schemeClr val="accent2"/>
                </a:solidFill>
              </a:rPr>
              <a:t>800 Mbps</a:t>
            </a:r>
            <a:r>
              <a:rPr lang="en-GB" altLang="zh-TW" b="0">
                <a:solidFill>
                  <a:schemeClr val="tx1"/>
                </a:solidFill>
              </a:rPr>
              <a:t> Downstream / Upstream</a:t>
            </a:r>
          </a:p>
          <a:p>
            <a:pPr>
              <a:buClr>
                <a:srgbClr val="000000"/>
              </a:buClr>
              <a:buSzPct val="100000"/>
              <a:buFont typeface="Arial" charset="0"/>
              <a:buNone/>
            </a:pPr>
            <a:endParaRPr lang="en-GB" altLang="zh-TW" b="0">
              <a:solidFill>
                <a:schemeClr val="tx1"/>
              </a:solidFill>
            </a:endParaRPr>
          </a:p>
          <a:p>
            <a:pPr>
              <a:buClr>
                <a:srgbClr val="000000"/>
              </a:buClr>
              <a:buSzPct val="100000"/>
              <a:buFont typeface="Arial" charset="0"/>
              <a:buChar char="u"/>
            </a:pPr>
            <a:r>
              <a:rPr lang="en-GB" altLang="zh-TW" b="0">
                <a:solidFill>
                  <a:schemeClr val="tx1"/>
                </a:solidFill>
              </a:rPr>
              <a:t> Easy-to-use </a:t>
            </a:r>
            <a:r>
              <a:rPr lang="en-GB" altLang="zh-TW">
                <a:solidFill>
                  <a:schemeClr val="accent2"/>
                </a:solidFill>
              </a:rPr>
              <a:t>Firewall</a:t>
            </a:r>
            <a:r>
              <a:rPr lang="en-GB" altLang="zh-TW" b="0">
                <a:solidFill>
                  <a:schemeClr val="tx1"/>
                </a:solidFill>
              </a:rPr>
              <a:t> and </a:t>
            </a:r>
            <a:r>
              <a:rPr lang="en-GB" altLang="zh-TW">
                <a:solidFill>
                  <a:schemeClr val="accent2"/>
                </a:solidFill>
              </a:rPr>
              <a:t>Secure VPN</a:t>
            </a:r>
          </a:p>
          <a:p>
            <a:pPr>
              <a:buClr>
                <a:srgbClr val="000000"/>
              </a:buClr>
              <a:buSzPct val="100000"/>
              <a:buFont typeface="Arial" charset="0"/>
              <a:buNone/>
            </a:pPr>
            <a:endParaRPr lang="en-GB" altLang="zh-TW" b="0">
              <a:solidFill>
                <a:schemeClr val="accent2"/>
              </a:solidFill>
            </a:endParaRPr>
          </a:p>
          <a:p>
            <a:pPr>
              <a:buClr>
                <a:srgbClr val="000000"/>
              </a:buClr>
              <a:buSzPct val="100000"/>
              <a:buFont typeface="Arial" charset="0"/>
              <a:buChar char="u"/>
            </a:pPr>
            <a:r>
              <a:rPr lang="en-GB" altLang="zh-TW" b="0">
                <a:solidFill>
                  <a:schemeClr val="tx1"/>
                </a:solidFill>
              </a:rPr>
              <a:t> Compatible with </a:t>
            </a:r>
            <a:r>
              <a:rPr lang="en-GB" altLang="zh-TW">
                <a:solidFill>
                  <a:schemeClr val="accent2"/>
                </a:solidFill>
              </a:rPr>
              <a:t>Euro-DOCSIS 3.0 &amp; DOCSIS 3.0</a:t>
            </a:r>
            <a:r>
              <a:rPr lang="en-GB" altLang="zh-TW" b="0">
                <a:solidFill>
                  <a:schemeClr val="accent2"/>
                </a:solidFill>
              </a:rPr>
              <a:t> </a:t>
            </a:r>
          </a:p>
          <a:p>
            <a:pPr>
              <a:buClr>
                <a:srgbClr val="000000"/>
              </a:buClr>
              <a:buSzPct val="100000"/>
              <a:buFont typeface="Arial" charset="0"/>
              <a:buChar char="u"/>
            </a:pPr>
            <a:endParaRPr lang="en-GB" altLang="zh-TW" b="0">
              <a:solidFill>
                <a:schemeClr val="accent2"/>
              </a:solidFill>
            </a:endParaRPr>
          </a:p>
          <a:p>
            <a:pPr>
              <a:buClr>
                <a:srgbClr val="000000"/>
              </a:buClr>
              <a:buSzPct val="100000"/>
              <a:buFont typeface="Arial" charset="0"/>
              <a:buChar char="u"/>
            </a:pPr>
            <a:r>
              <a:rPr lang="en-GB" altLang="zh-TW">
                <a:solidFill>
                  <a:schemeClr val="tx1"/>
                </a:solidFill>
              </a:rPr>
              <a:t> </a:t>
            </a:r>
            <a:r>
              <a:rPr lang="en-GB" altLang="zh-TW">
                <a:solidFill>
                  <a:schemeClr val="accent2"/>
                </a:solidFill>
              </a:rPr>
              <a:t>VoIP</a:t>
            </a:r>
            <a:r>
              <a:rPr lang="en-GB" altLang="zh-TW" b="0">
                <a:solidFill>
                  <a:schemeClr val="tx1"/>
                </a:solidFill>
              </a:rPr>
              <a:t> facilities for low cost calls (Vn model)</a:t>
            </a:r>
          </a:p>
        </p:txBody>
      </p:sp>
      <p:pic>
        <p:nvPicPr>
          <p:cNvPr id="87042" name="圖片 78"/>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grpSp>
        <p:nvGrpSpPr>
          <p:cNvPr id="87043" name="Group 18"/>
          <p:cNvGrpSpPr>
            <a:grpSpLocks/>
          </p:cNvGrpSpPr>
          <p:nvPr/>
        </p:nvGrpSpPr>
        <p:grpSpPr bwMode="auto">
          <a:xfrm>
            <a:off x="5076825" y="5949950"/>
            <a:ext cx="4067175" cy="908050"/>
            <a:chOff x="3357554" y="2643182"/>
            <a:chExt cx="5357821" cy="1143008"/>
          </a:xfrm>
        </p:grpSpPr>
        <p:pic>
          <p:nvPicPr>
            <p:cNvPr id="87054" name="Picture 2" descr="D:\Perry's\PresentationTemplate\ISP\V2110F\Art design\firewall.jpg"/>
            <p:cNvPicPr>
              <a:picLocks noChangeAspect="1" noChangeArrowheads="1"/>
            </p:cNvPicPr>
            <p:nvPr/>
          </p:nvPicPr>
          <p:blipFill>
            <a:blip r:embed="rId4"/>
            <a:srcRect/>
            <a:stretch>
              <a:fillRect/>
            </a:stretch>
          </p:blipFill>
          <p:spPr bwMode="auto">
            <a:xfrm>
              <a:off x="4500562" y="2655599"/>
              <a:ext cx="1047487" cy="1122819"/>
            </a:xfrm>
            <a:prstGeom prst="rect">
              <a:avLst/>
            </a:prstGeom>
            <a:noFill/>
            <a:ln w="9525">
              <a:noFill/>
              <a:miter lim="800000"/>
              <a:headEnd/>
              <a:tailEnd/>
            </a:ln>
          </p:spPr>
        </p:pic>
        <p:pic>
          <p:nvPicPr>
            <p:cNvPr id="87055" name="Picture 3" descr="D:\Perry's\PresentationTemplate\ISP\V2110F\Art design\mimo.jpg"/>
            <p:cNvPicPr>
              <a:picLocks noChangeAspect="1" noChangeArrowheads="1"/>
            </p:cNvPicPr>
            <p:nvPr/>
          </p:nvPicPr>
          <p:blipFill>
            <a:blip r:embed="rId5"/>
            <a:srcRect/>
            <a:stretch>
              <a:fillRect/>
            </a:stretch>
          </p:blipFill>
          <p:spPr bwMode="auto">
            <a:xfrm>
              <a:off x="7667888" y="2643182"/>
              <a:ext cx="1047487" cy="1130583"/>
            </a:xfrm>
            <a:prstGeom prst="rect">
              <a:avLst/>
            </a:prstGeom>
            <a:noFill/>
            <a:ln w="9525">
              <a:noFill/>
              <a:miter lim="800000"/>
              <a:headEnd/>
              <a:tailEnd/>
            </a:ln>
          </p:spPr>
        </p:pic>
        <p:pic>
          <p:nvPicPr>
            <p:cNvPr id="87056" name="Picture 4" descr="D:\Perry's\PresentationTemplate\ISP\V2110F\Art design\usb.jpg"/>
            <p:cNvPicPr>
              <a:picLocks noChangeAspect="1" noChangeArrowheads="1"/>
            </p:cNvPicPr>
            <p:nvPr/>
          </p:nvPicPr>
          <p:blipFill>
            <a:blip r:embed="rId6"/>
            <a:srcRect/>
            <a:stretch>
              <a:fillRect/>
            </a:stretch>
          </p:blipFill>
          <p:spPr bwMode="auto">
            <a:xfrm>
              <a:off x="5564624" y="2655599"/>
              <a:ext cx="1047487" cy="1122819"/>
            </a:xfrm>
            <a:prstGeom prst="rect">
              <a:avLst/>
            </a:prstGeom>
            <a:noFill/>
            <a:ln w="9525">
              <a:noFill/>
              <a:miter lim="800000"/>
              <a:headEnd/>
              <a:tailEnd/>
            </a:ln>
          </p:spPr>
        </p:pic>
        <p:pic>
          <p:nvPicPr>
            <p:cNvPr id="87057" name="Picture 6" descr="D:\Perry's\PresentationTemplate\ISP\V2110F\Art design\vpn.jpg"/>
            <p:cNvPicPr>
              <a:picLocks noChangeAspect="1" noChangeArrowheads="1"/>
            </p:cNvPicPr>
            <p:nvPr/>
          </p:nvPicPr>
          <p:blipFill>
            <a:blip r:embed="rId7"/>
            <a:srcRect/>
            <a:stretch>
              <a:fillRect/>
            </a:stretch>
          </p:blipFill>
          <p:spPr bwMode="auto">
            <a:xfrm>
              <a:off x="6612113" y="2655599"/>
              <a:ext cx="1047487" cy="1130583"/>
            </a:xfrm>
            <a:prstGeom prst="rect">
              <a:avLst/>
            </a:prstGeom>
            <a:noFill/>
            <a:ln w="9525">
              <a:noFill/>
              <a:miter lim="800000"/>
              <a:headEnd/>
              <a:tailEnd/>
            </a:ln>
          </p:spPr>
        </p:pic>
        <p:pic>
          <p:nvPicPr>
            <p:cNvPr id="87058" name="Picture 11" descr="D:\Perry's\PresentationTemplate\ISP\V2110F\IP TV.jpg"/>
            <p:cNvPicPr>
              <a:picLocks noChangeAspect="1" noChangeArrowheads="1"/>
            </p:cNvPicPr>
            <p:nvPr/>
          </p:nvPicPr>
          <p:blipFill>
            <a:blip r:embed="rId8"/>
            <a:srcRect/>
            <a:stretch>
              <a:fillRect/>
            </a:stretch>
          </p:blipFill>
          <p:spPr bwMode="auto">
            <a:xfrm>
              <a:off x="3357554" y="2643182"/>
              <a:ext cx="1124291" cy="1143008"/>
            </a:xfrm>
            <a:prstGeom prst="rect">
              <a:avLst/>
            </a:prstGeom>
            <a:noFill/>
            <a:ln w="9525">
              <a:noFill/>
              <a:miter lim="800000"/>
              <a:headEnd/>
              <a:tailEnd/>
            </a:ln>
          </p:spPr>
        </p:pic>
      </p:grpSp>
      <p:grpSp>
        <p:nvGrpSpPr>
          <p:cNvPr id="87044" name="Group 80"/>
          <p:cNvGrpSpPr>
            <a:grpSpLocks/>
          </p:cNvGrpSpPr>
          <p:nvPr/>
        </p:nvGrpSpPr>
        <p:grpSpPr bwMode="auto">
          <a:xfrm>
            <a:off x="0" y="188913"/>
            <a:ext cx="9144000" cy="1657350"/>
            <a:chOff x="0" y="119"/>
            <a:chExt cx="5760" cy="1044"/>
          </a:xfrm>
        </p:grpSpPr>
        <p:sp>
          <p:nvSpPr>
            <p:cNvPr id="87045"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rPr>
                <a:t>Product Highlights</a:t>
              </a:r>
            </a:p>
          </p:txBody>
        </p:sp>
        <p:sp>
          <p:nvSpPr>
            <p:cNvPr id="87046"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87047"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Broadband</a:t>
              </a:r>
            </a:p>
          </p:txBody>
        </p:sp>
        <p:sp>
          <p:nvSpPr>
            <p:cNvPr id="87048"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Vigor2130Vn</a:t>
              </a:r>
            </a:p>
          </p:txBody>
        </p:sp>
        <p:sp>
          <p:nvSpPr>
            <p:cNvPr id="87049"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87050"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87051"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87052"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87053"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3"/>
          <a:srcRect/>
          <a:stretch>
            <a:fillRect/>
          </a:stretch>
        </p:blipFill>
        <p:spPr bwMode="auto">
          <a:xfrm>
            <a:off x="0" y="6835775"/>
            <a:ext cx="8037513" cy="22225"/>
          </a:xfrm>
          <a:prstGeom prst="rect">
            <a:avLst/>
          </a:prstGeom>
          <a:noFill/>
          <a:ln w="9525">
            <a:noFill/>
            <a:miter lim="800000"/>
            <a:headEnd/>
            <a:tailEnd/>
          </a:ln>
        </p:spPr>
      </p:pic>
      <p:pic>
        <p:nvPicPr>
          <p:cNvPr id="89090" name="圖片 77"/>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89091" name="Group 13"/>
          <p:cNvGrpSpPr>
            <a:grpSpLocks/>
          </p:cNvGrpSpPr>
          <p:nvPr/>
        </p:nvGrpSpPr>
        <p:grpSpPr bwMode="auto">
          <a:xfrm>
            <a:off x="287338" y="2133600"/>
            <a:ext cx="8856662" cy="3933825"/>
            <a:chOff x="-114" y="1706"/>
            <a:chExt cx="5874" cy="2478"/>
          </a:xfrm>
        </p:grpSpPr>
        <p:pic>
          <p:nvPicPr>
            <p:cNvPr id="89102" name="Picture 14"/>
            <p:cNvPicPr>
              <a:picLocks noChangeAspect="1" noChangeArrowheads="1"/>
            </p:cNvPicPr>
            <p:nvPr/>
          </p:nvPicPr>
          <p:blipFill>
            <a:blip r:embed="rId5"/>
            <a:srcRect/>
            <a:stretch>
              <a:fillRect/>
            </a:stretch>
          </p:blipFill>
          <p:spPr bwMode="auto">
            <a:xfrm>
              <a:off x="-114" y="1706"/>
              <a:ext cx="1361" cy="1814"/>
            </a:xfrm>
            <a:prstGeom prst="rect">
              <a:avLst/>
            </a:prstGeom>
            <a:noFill/>
            <a:ln w="9525">
              <a:noFill/>
              <a:miter lim="800000"/>
              <a:headEnd/>
              <a:tailEnd/>
            </a:ln>
          </p:spPr>
        </p:pic>
        <p:pic>
          <p:nvPicPr>
            <p:cNvPr id="89103" name="Picture 15"/>
            <p:cNvPicPr>
              <a:picLocks noChangeAspect="1" noChangeArrowheads="1"/>
            </p:cNvPicPr>
            <p:nvPr/>
          </p:nvPicPr>
          <p:blipFill>
            <a:blip r:embed="rId6"/>
            <a:srcRect/>
            <a:stretch>
              <a:fillRect/>
            </a:stretch>
          </p:blipFill>
          <p:spPr bwMode="auto">
            <a:xfrm>
              <a:off x="295" y="2341"/>
              <a:ext cx="1020" cy="1134"/>
            </a:xfrm>
            <a:prstGeom prst="rect">
              <a:avLst/>
            </a:prstGeom>
            <a:noFill/>
            <a:ln w="9525">
              <a:noFill/>
              <a:miter lim="800000"/>
              <a:headEnd/>
              <a:tailEnd/>
            </a:ln>
          </p:spPr>
        </p:pic>
        <p:pic>
          <p:nvPicPr>
            <p:cNvPr id="89104" name="Picture 16"/>
            <p:cNvPicPr>
              <a:picLocks noChangeAspect="1" noChangeArrowheads="1"/>
            </p:cNvPicPr>
            <p:nvPr/>
          </p:nvPicPr>
          <p:blipFill>
            <a:blip r:embed="rId7"/>
            <a:srcRect/>
            <a:stretch>
              <a:fillRect/>
            </a:stretch>
          </p:blipFill>
          <p:spPr bwMode="auto">
            <a:xfrm>
              <a:off x="1402" y="1797"/>
              <a:ext cx="4358" cy="2154"/>
            </a:xfrm>
            <a:prstGeom prst="rect">
              <a:avLst/>
            </a:prstGeom>
            <a:noFill/>
            <a:ln w="9525">
              <a:noFill/>
              <a:miter lim="800000"/>
              <a:headEnd/>
              <a:tailEnd/>
            </a:ln>
          </p:spPr>
        </p:pic>
        <p:pic>
          <p:nvPicPr>
            <p:cNvPr id="89105" name="Picture 17" descr="IPV6 READY"/>
            <p:cNvPicPr>
              <a:picLocks noChangeAspect="1" noChangeArrowheads="1"/>
            </p:cNvPicPr>
            <p:nvPr/>
          </p:nvPicPr>
          <p:blipFill>
            <a:blip r:embed="rId8"/>
            <a:srcRect/>
            <a:stretch>
              <a:fillRect/>
            </a:stretch>
          </p:blipFill>
          <p:spPr bwMode="auto">
            <a:xfrm>
              <a:off x="158" y="3430"/>
              <a:ext cx="703" cy="754"/>
            </a:xfrm>
            <a:prstGeom prst="rect">
              <a:avLst/>
            </a:prstGeom>
            <a:noFill/>
            <a:ln w="9525">
              <a:noFill/>
              <a:miter lim="800000"/>
              <a:headEnd/>
              <a:tailEnd/>
            </a:ln>
          </p:spPr>
        </p:pic>
      </p:grpSp>
      <p:grpSp>
        <p:nvGrpSpPr>
          <p:cNvPr id="89092" name="Group 79"/>
          <p:cNvGrpSpPr>
            <a:grpSpLocks/>
          </p:cNvGrpSpPr>
          <p:nvPr/>
        </p:nvGrpSpPr>
        <p:grpSpPr bwMode="auto">
          <a:xfrm>
            <a:off x="0" y="188913"/>
            <a:ext cx="9144000" cy="1657350"/>
            <a:chOff x="0" y="119"/>
            <a:chExt cx="5760" cy="1044"/>
          </a:xfrm>
        </p:grpSpPr>
        <p:sp>
          <p:nvSpPr>
            <p:cNvPr id="89093"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rPr>
                <a:t>Gigabit WAN/LAN for P2P Downloading / Gaming</a:t>
              </a:r>
            </a:p>
          </p:txBody>
        </p:sp>
        <p:sp>
          <p:nvSpPr>
            <p:cNvPr id="89094"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89095"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Broadband</a:t>
              </a:r>
            </a:p>
          </p:txBody>
        </p:sp>
        <p:sp>
          <p:nvSpPr>
            <p:cNvPr id="89096"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Vigor2130Vn</a:t>
              </a:r>
            </a:p>
          </p:txBody>
        </p:sp>
        <p:sp>
          <p:nvSpPr>
            <p:cNvPr id="89097"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89098"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89099"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89100"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89101"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0" descr="dual band"/>
          <p:cNvPicPr>
            <a:picLocks noChangeAspect="1" noChangeArrowheads="1"/>
          </p:cNvPicPr>
          <p:nvPr/>
        </p:nvPicPr>
        <p:blipFill>
          <a:blip r:embed="rId3"/>
          <a:srcRect/>
          <a:stretch>
            <a:fillRect/>
          </a:stretch>
        </p:blipFill>
        <p:spPr bwMode="auto">
          <a:xfrm>
            <a:off x="4930775" y="2286000"/>
            <a:ext cx="4070350" cy="3494088"/>
          </a:xfrm>
          <a:prstGeom prst="rect">
            <a:avLst/>
          </a:prstGeom>
          <a:noFill/>
          <a:ln w="9525">
            <a:noFill/>
            <a:miter lim="800000"/>
            <a:headEnd/>
            <a:tailEnd/>
          </a:ln>
        </p:spPr>
      </p:pic>
      <p:grpSp>
        <p:nvGrpSpPr>
          <p:cNvPr id="91138" name="Group 56"/>
          <p:cNvGrpSpPr>
            <a:grpSpLocks/>
          </p:cNvGrpSpPr>
          <p:nvPr/>
        </p:nvGrpSpPr>
        <p:grpSpPr bwMode="auto">
          <a:xfrm>
            <a:off x="179388" y="1916113"/>
            <a:ext cx="484187" cy="369887"/>
            <a:chOff x="2078" y="1680"/>
            <a:chExt cx="1615" cy="1615"/>
          </a:xfrm>
        </p:grpSpPr>
        <p:sp>
          <p:nvSpPr>
            <p:cNvPr id="91151" name="Oval 5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9525">
              <a:noFill/>
              <a:round/>
              <a:headEnd/>
              <a:tailEnd/>
            </a:ln>
          </p:spPr>
          <p:txBody>
            <a:bodyPr wrap="none" anchor="ctr"/>
            <a:lstStyle/>
            <a:p>
              <a:pPr>
                <a:buClr>
                  <a:srgbClr val="000000"/>
                </a:buClr>
                <a:buSzPct val="100000"/>
                <a:buFont typeface="Times New Roman" pitchFamily="18" charset="0"/>
                <a:buNone/>
              </a:pPr>
              <a:endParaRPr lang="zh-TW" altLang="en-US"/>
            </a:p>
          </p:txBody>
        </p:sp>
        <p:sp>
          <p:nvSpPr>
            <p:cNvPr id="91152" name="Oval 5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noFill/>
              <a:round/>
              <a:headEnd/>
              <a:tailEnd/>
            </a:ln>
          </p:spPr>
          <p:txBody>
            <a:bodyPr wrap="none" anchor="ctr"/>
            <a:lstStyle/>
            <a:p>
              <a:pPr>
                <a:buClr>
                  <a:srgbClr val="000000"/>
                </a:buClr>
                <a:buSzPct val="100000"/>
                <a:buFont typeface="Times New Roman" pitchFamily="18" charset="0"/>
                <a:buNone/>
              </a:pPr>
              <a:endParaRPr lang="zh-TW" altLang="en-US"/>
            </a:p>
          </p:txBody>
        </p:sp>
        <p:sp>
          <p:nvSpPr>
            <p:cNvPr id="265275" name="Oval 59"/>
            <p:cNvSpPr>
              <a:spLocks noChangeArrowheads="1"/>
            </p:cNvSpPr>
            <p:nvPr/>
          </p:nvSpPr>
          <p:spPr bwMode="gray">
            <a:xfrm>
              <a:off x="2253" y="1853"/>
              <a:ext cx="1266" cy="126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ext uri="{AF507438-7753-43E0-B8FC-AC1667EBCBE1}"/>
            </a:extLst>
          </p:spPr>
          <p:txBody>
            <a:bodyPr wrap="none" anchor="ctr">
              <a:spAutoFit/>
            </a:bodyPr>
            <a:lstStyle/>
            <a:p>
              <a:pPr>
                <a:buClr>
                  <a:srgbClr val="000000"/>
                </a:buClr>
                <a:buSzPct val="100000"/>
                <a:buFont typeface="Times New Roman" pitchFamily="18" charset="0"/>
                <a:buNone/>
                <a:defRPr/>
              </a:pPr>
              <a:endParaRPr lang="zh-TW" altLang="en-US"/>
            </a:p>
          </p:txBody>
        </p:sp>
        <p:sp>
          <p:nvSpPr>
            <p:cNvPr id="91154" name="Oval 60"/>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9525">
              <a:noFill/>
              <a:round/>
              <a:headEnd/>
              <a:tailEnd/>
            </a:ln>
          </p:spPr>
          <p:txBody>
            <a:bodyPr wrap="none" anchor="ctr">
              <a:spAutoFit/>
            </a:bodyPr>
            <a:lstStyle/>
            <a:p>
              <a:pPr>
                <a:buClr>
                  <a:srgbClr val="000000"/>
                </a:buClr>
                <a:buSzPct val="100000"/>
                <a:buFont typeface="Times New Roman" pitchFamily="18" charset="0"/>
                <a:buNone/>
              </a:pPr>
              <a:endParaRPr lang="zh-TW" altLang="en-US"/>
            </a:p>
          </p:txBody>
        </p:sp>
        <p:sp>
          <p:nvSpPr>
            <p:cNvPr id="265277" name="Oval 61"/>
            <p:cNvSpPr>
              <a:spLocks noChangeArrowheads="1"/>
            </p:cNvSpPr>
            <p:nvPr/>
          </p:nvSpPr>
          <p:spPr bwMode="gray">
            <a:xfrm>
              <a:off x="2337" y="1936"/>
              <a:ext cx="1096" cy="110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ext uri="{AF507438-7753-43E0-B8FC-AC1667EBCBE1}"/>
            </a:extLst>
          </p:spPr>
          <p:txBody>
            <a:bodyPr anchor="ctr">
              <a:spAutoFit/>
            </a:bodyPr>
            <a:lstStyle/>
            <a:p>
              <a:pPr>
                <a:buClr>
                  <a:srgbClr val="000000"/>
                </a:buClr>
                <a:buSzPct val="100000"/>
                <a:buFont typeface="Times New Roman" pitchFamily="18" charset="0"/>
                <a:buNone/>
                <a:defRPr/>
              </a:pPr>
              <a:endParaRPr lang="zh-TW" altLang="en-US"/>
            </a:p>
          </p:txBody>
        </p:sp>
        <p:sp>
          <p:nvSpPr>
            <p:cNvPr id="91156" name="Oval 62"/>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9525">
              <a:noFill/>
              <a:round/>
              <a:headEnd/>
              <a:tailEnd/>
            </a:ln>
          </p:spPr>
          <p:txBody>
            <a:bodyPr anchor="ctr">
              <a:spAutoFit/>
            </a:bodyPr>
            <a:lstStyle/>
            <a:p>
              <a:pPr>
                <a:buClr>
                  <a:srgbClr val="000000"/>
                </a:buClr>
                <a:buSzPct val="100000"/>
                <a:buFont typeface="Times New Roman" pitchFamily="18" charset="0"/>
                <a:buNone/>
              </a:pPr>
              <a:endParaRPr lang="zh-TW" altLang="en-US"/>
            </a:p>
          </p:txBody>
        </p:sp>
      </p:grpSp>
      <p:pic>
        <p:nvPicPr>
          <p:cNvPr id="91139" name="圖片 22"/>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sp>
        <p:nvSpPr>
          <p:cNvPr id="91140" name="Rectangle 4"/>
          <p:cNvSpPr>
            <a:spLocks noChangeArrowheads="1"/>
          </p:cNvSpPr>
          <p:nvPr/>
        </p:nvSpPr>
        <p:spPr bwMode="auto">
          <a:xfrm>
            <a:off x="250825" y="1916113"/>
            <a:ext cx="4859338" cy="4752975"/>
          </a:xfrm>
          <a:prstGeom prst="rect">
            <a:avLst/>
          </a:prstGeom>
          <a:noFill/>
          <a:ln w="9525">
            <a:noFill/>
            <a:miter lim="800000"/>
            <a:headEnd/>
            <a:tailEnd/>
          </a:ln>
        </p:spPr>
        <p:txBody>
          <a:bodyPr lIns="91421" tIns="45712" rIns="91421" bIns="45712"/>
          <a:lstStyle/>
          <a:p>
            <a:pPr marL="342900" indent="-342900" eaLnBrk="0" hangingPunct="0">
              <a:lnSpc>
                <a:spcPct val="109000"/>
              </a:lnSpc>
              <a:spcBef>
                <a:spcPts val="800"/>
              </a:spcBef>
              <a:buClr>
                <a:srgbClr val="000000"/>
              </a:buClr>
              <a:buSzPct val="100000"/>
              <a:buFont typeface="Times New Roman" pitchFamily="18" charset="0"/>
              <a:buNone/>
            </a:pPr>
            <a:r>
              <a:rPr lang="en-US" altLang="zh-TW" sz="1600">
                <a:solidFill>
                  <a:srgbClr val="800000"/>
                </a:solidFill>
                <a:ea typeface="細明體" pitchFamily="49" charset="-120"/>
              </a:rPr>
              <a:t>        </a:t>
            </a:r>
            <a:r>
              <a:rPr lang="en-US" altLang="zh-TW">
                <a:solidFill>
                  <a:srgbClr val="800000"/>
                </a:solidFill>
                <a:ea typeface="細明體" pitchFamily="49" charset="-120"/>
              </a:rPr>
              <a:t>Main Feature:</a:t>
            </a:r>
          </a:p>
          <a:p>
            <a:pPr marL="342900" indent="-342900" eaLnBrk="0" hangingPunct="0">
              <a:lnSpc>
                <a:spcPct val="109000"/>
              </a:lnSpc>
              <a:spcBef>
                <a:spcPts val="800"/>
              </a:spcBef>
              <a:buClr>
                <a:srgbClr val="000000"/>
              </a:buClr>
              <a:buSzPct val="100000"/>
              <a:buFont typeface="Times New Roman" pitchFamily="18" charset="0"/>
              <a:buChar char="•"/>
            </a:pPr>
            <a:r>
              <a:rPr lang="en-US" altLang="zh-TW" sz="1600">
                <a:solidFill>
                  <a:srgbClr val="800000"/>
                </a:solidFill>
                <a:ea typeface="細明體" pitchFamily="49" charset="-120"/>
              </a:rPr>
              <a:t>  Wireless AP with 1 PoE port</a:t>
            </a:r>
          </a:p>
          <a:p>
            <a:pPr marL="342900" indent="-342900" eaLnBrk="0" hangingPunct="0">
              <a:lnSpc>
                <a:spcPct val="109000"/>
              </a:lnSpc>
              <a:spcBef>
                <a:spcPts val="800"/>
              </a:spcBef>
              <a:buClr>
                <a:srgbClr val="000000"/>
              </a:buClr>
              <a:buSzPct val="100000"/>
              <a:buFont typeface="Times New Roman" pitchFamily="18" charset="0"/>
              <a:buChar char="•"/>
            </a:pPr>
            <a:r>
              <a:rPr lang="en-US" altLang="zh-TW" sz="1600">
                <a:solidFill>
                  <a:srgbClr val="800000"/>
                </a:solidFill>
                <a:ea typeface="細明體" pitchFamily="49" charset="-120"/>
              </a:rPr>
              <a:t>  2 sub-nets </a:t>
            </a:r>
          </a:p>
          <a:p>
            <a:pPr marL="342900" indent="-342900" eaLnBrk="0" hangingPunct="0">
              <a:lnSpc>
                <a:spcPct val="109000"/>
              </a:lnSpc>
              <a:spcBef>
                <a:spcPts val="800"/>
              </a:spcBef>
              <a:buClr>
                <a:srgbClr val="000000"/>
              </a:buClr>
              <a:buSzPct val="100000"/>
              <a:buFont typeface="Times New Roman" pitchFamily="18" charset="0"/>
              <a:buNone/>
            </a:pPr>
            <a:r>
              <a:rPr lang="en-US" altLang="zh-TW" sz="1600">
                <a:solidFill>
                  <a:schemeClr val="accent2"/>
                </a:solidFill>
                <a:ea typeface="細明體" pitchFamily="49" charset="-120"/>
              </a:rPr>
              <a:t>        2.4G : 1</a:t>
            </a:r>
            <a:r>
              <a:rPr lang="en-US" altLang="zh-TW" sz="1600" baseline="30000">
                <a:solidFill>
                  <a:schemeClr val="accent2"/>
                </a:solidFill>
                <a:ea typeface="細明體" pitchFamily="49" charset="-120"/>
              </a:rPr>
              <a:t>st</a:t>
            </a:r>
            <a:r>
              <a:rPr lang="en-US" altLang="zh-TW" sz="1600">
                <a:solidFill>
                  <a:schemeClr val="accent2"/>
                </a:solidFill>
                <a:ea typeface="細明體" pitchFamily="49" charset="-120"/>
              </a:rPr>
              <a:t> sub-net for data</a:t>
            </a:r>
          </a:p>
          <a:p>
            <a:pPr marL="342900" indent="-342900" eaLnBrk="0" hangingPunct="0">
              <a:lnSpc>
                <a:spcPct val="109000"/>
              </a:lnSpc>
              <a:spcBef>
                <a:spcPts val="800"/>
              </a:spcBef>
              <a:buClr>
                <a:srgbClr val="000000"/>
              </a:buClr>
              <a:buSzPct val="100000"/>
              <a:buFont typeface="Times New Roman" pitchFamily="18" charset="0"/>
              <a:buNone/>
            </a:pPr>
            <a:r>
              <a:rPr lang="en-US" altLang="zh-TW" sz="1600">
                <a:solidFill>
                  <a:schemeClr val="accent2"/>
                </a:solidFill>
                <a:ea typeface="細明體" pitchFamily="49" charset="-120"/>
              </a:rPr>
              <a:t>        5   G : 2</a:t>
            </a:r>
            <a:r>
              <a:rPr lang="en-US" altLang="zh-TW" sz="1600" baseline="30000">
                <a:solidFill>
                  <a:schemeClr val="accent2"/>
                </a:solidFill>
                <a:ea typeface="細明體" pitchFamily="49" charset="-120"/>
              </a:rPr>
              <a:t>nd </a:t>
            </a:r>
            <a:r>
              <a:rPr lang="en-US" altLang="zh-TW" sz="1600">
                <a:solidFill>
                  <a:schemeClr val="accent2"/>
                </a:solidFill>
                <a:ea typeface="細明體" pitchFamily="49" charset="-120"/>
              </a:rPr>
              <a:t> sub-net for media</a:t>
            </a:r>
          </a:p>
          <a:p>
            <a:pPr marL="342900" indent="-342900" eaLnBrk="0" hangingPunct="0">
              <a:lnSpc>
                <a:spcPct val="109000"/>
              </a:lnSpc>
              <a:spcBef>
                <a:spcPts val="800"/>
              </a:spcBef>
              <a:buClr>
                <a:srgbClr val="000000"/>
              </a:buClr>
              <a:buSzPct val="100000"/>
              <a:buFont typeface="Times New Roman" pitchFamily="18" charset="0"/>
              <a:buChar char="•"/>
            </a:pPr>
            <a:r>
              <a:rPr lang="en-US" altLang="zh-TW" sz="1600">
                <a:solidFill>
                  <a:srgbClr val="800000"/>
                </a:solidFill>
                <a:ea typeface="細明體" pitchFamily="49" charset="-120"/>
              </a:rPr>
              <a:t>  TR-069</a:t>
            </a:r>
          </a:p>
          <a:p>
            <a:pPr marL="342900" indent="-342900" eaLnBrk="0" hangingPunct="0">
              <a:lnSpc>
                <a:spcPct val="109000"/>
              </a:lnSpc>
              <a:spcBef>
                <a:spcPts val="800"/>
              </a:spcBef>
              <a:buClr>
                <a:srgbClr val="000000"/>
              </a:buClr>
              <a:buSzPct val="100000"/>
              <a:buFont typeface="Times New Roman" pitchFamily="18" charset="0"/>
              <a:buChar char="•"/>
            </a:pPr>
            <a:r>
              <a:rPr lang="en-US" altLang="zh-TW" sz="1600">
                <a:solidFill>
                  <a:schemeClr val="accent2"/>
                </a:solidFill>
                <a:ea typeface="細明體" pitchFamily="49" charset="-120"/>
              </a:rPr>
              <a:t>  1 x USB port to connect specified 5GHz</a:t>
            </a:r>
          </a:p>
          <a:p>
            <a:pPr marL="342900" indent="-342900" eaLnBrk="0" hangingPunct="0">
              <a:lnSpc>
                <a:spcPct val="109000"/>
              </a:lnSpc>
              <a:spcBef>
                <a:spcPts val="800"/>
              </a:spcBef>
              <a:buClr>
                <a:srgbClr val="000000"/>
              </a:buClr>
              <a:buSzPct val="100000"/>
              <a:buFont typeface="Times New Roman" pitchFamily="18" charset="0"/>
              <a:buNone/>
            </a:pPr>
            <a:r>
              <a:rPr lang="en-US" altLang="zh-TW" sz="1600">
                <a:solidFill>
                  <a:schemeClr val="accent2"/>
                </a:solidFill>
                <a:ea typeface="細明體" pitchFamily="49" charset="-120"/>
              </a:rPr>
              <a:t>        wireless dongle to support simultaneous</a:t>
            </a:r>
          </a:p>
          <a:p>
            <a:pPr marL="342900" indent="-342900" eaLnBrk="0" hangingPunct="0">
              <a:lnSpc>
                <a:spcPct val="109000"/>
              </a:lnSpc>
              <a:spcBef>
                <a:spcPts val="800"/>
              </a:spcBef>
              <a:buClr>
                <a:srgbClr val="000000"/>
              </a:buClr>
              <a:buSzPct val="100000"/>
              <a:buFont typeface="Times New Roman" pitchFamily="18" charset="0"/>
              <a:buNone/>
            </a:pPr>
            <a:r>
              <a:rPr lang="en-US" altLang="zh-TW" sz="1600">
                <a:solidFill>
                  <a:schemeClr val="accent2"/>
                </a:solidFill>
                <a:ea typeface="細明體" pitchFamily="49" charset="-120"/>
              </a:rPr>
              <a:t>        dual band wireless access.</a:t>
            </a:r>
            <a:r>
              <a:rPr lang="en-US" altLang="zh-TW" sz="1600">
                <a:solidFill>
                  <a:srgbClr val="800000"/>
                </a:solidFill>
                <a:ea typeface="細明體" pitchFamily="49" charset="-120"/>
              </a:rPr>
              <a:t> </a:t>
            </a:r>
          </a:p>
          <a:p>
            <a:pPr marL="342900" indent="-342900" eaLnBrk="0" hangingPunct="0">
              <a:lnSpc>
                <a:spcPct val="109000"/>
              </a:lnSpc>
              <a:spcBef>
                <a:spcPts val="800"/>
              </a:spcBef>
              <a:buClr>
                <a:srgbClr val="000000"/>
              </a:buClr>
              <a:buSzPct val="100000"/>
              <a:buFont typeface="Times New Roman" pitchFamily="18" charset="0"/>
              <a:buChar char="•"/>
            </a:pPr>
            <a:r>
              <a:rPr lang="en-US" altLang="zh-TW" sz="1600">
                <a:solidFill>
                  <a:srgbClr val="800000"/>
                </a:solidFill>
                <a:ea typeface="細明體" pitchFamily="49" charset="-120"/>
              </a:rPr>
              <a:t>  Radius Server</a:t>
            </a:r>
          </a:p>
          <a:p>
            <a:pPr marL="342900" indent="-342900" eaLnBrk="0" hangingPunct="0">
              <a:lnSpc>
                <a:spcPct val="109000"/>
              </a:lnSpc>
              <a:spcBef>
                <a:spcPts val="800"/>
              </a:spcBef>
              <a:buClr>
                <a:srgbClr val="000000"/>
              </a:buClr>
              <a:buSzPct val="100000"/>
              <a:buFont typeface="Times New Roman" pitchFamily="18" charset="0"/>
              <a:buChar char="•"/>
            </a:pPr>
            <a:r>
              <a:rPr lang="en-US" altLang="zh-TW" sz="1600">
                <a:solidFill>
                  <a:srgbClr val="800000"/>
                </a:solidFill>
                <a:ea typeface="細明體" pitchFamily="49" charset="-120"/>
              </a:rPr>
              <a:t>  802.1x tag VLAN</a:t>
            </a:r>
          </a:p>
          <a:p>
            <a:pPr marL="342900" indent="-342900" eaLnBrk="0" hangingPunct="0">
              <a:lnSpc>
                <a:spcPct val="109000"/>
              </a:lnSpc>
              <a:spcBef>
                <a:spcPts val="800"/>
              </a:spcBef>
              <a:buClr>
                <a:srgbClr val="000000"/>
              </a:buClr>
              <a:buSzPct val="100000"/>
              <a:buFont typeface="Times New Roman" pitchFamily="18" charset="0"/>
              <a:buNone/>
            </a:pPr>
            <a:endParaRPr lang="en-US" altLang="zh-TW" sz="1600">
              <a:solidFill>
                <a:srgbClr val="800000"/>
              </a:solidFill>
              <a:ea typeface="細明體" pitchFamily="49" charset="-120"/>
            </a:endParaRPr>
          </a:p>
          <a:p>
            <a:pPr marL="342900" indent="-342900" eaLnBrk="0" hangingPunct="0">
              <a:lnSpc>
                <a:spcPct val="109000"/>
              </a:lnSpc>
              <a:spcBef>
                <a:spcPts val="800"/>
              </a:spcBef>
              <a:buClr>
                <a:srgbClr val="000000"/>
              </a:buClr>
              <a:buSzPct val="100000"/>
              <a:buFont typeface="Times New Roman" pitchFamily="18" charset="0"/>
              <a:buChar char="•"/>
            </a:pPr>
            <a:endParaRPr lang="en-US" altLang="zh-TW" sz="1400">
              <a:solidFill>
                <a:srgbClr val="800000"/>
              </a:solidFill>
              <a:ea typeface="細明體" pitchFamily="49" charset="-120"/>
            </a:endParaRPr>
          </a:p>
        </p:txBody>
      </p:sp>
      <p:grpSp>
        <p:nvGrpSpPr>
          <p:cNvPr id="91141" name="Group 34"/>
          <p:cNvGrpSpPr>
            <a:grpSpLocks/>
          </p:cNvGrpSpPr>
          <p:nvPr/>
        </p:nvGrpSpPr>
        <p:grpSpPr bwMode="auto">
          <a:xfrm>
            <a:off x="0" y="188913"/>
            <a:ext cx="9144000" cy="1657350"/>
            <a:chOff x="0" y="119"/>
            <a:chExt cx="5760" cy="1044"/>
          </a:xfrm>
        </p:grpSpPr>
        <p:sp>
          <p:nvSpPr>
            <p:cNvPr id="91142"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rPr>
                <a:t>Support Simultaneous Dual Band Wireless Access</a:t>
              </a:r>
            </a:p>
          </p:txBody>
        </p:sp>
        <p:sp>
          <p:nvSpPr>
            <p:cNvPr id="91143"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91144"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Access Point</a:t>
              </a:r>
            </a:p>
          </p:txBody>
        </p:sp>
        <p:sp>
          <p:nvSpPr>
            <p:cNvPr id="91145"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VigorAP800</a:t>
              </a:r>
            </a:p>
          </p:txBody>
        </p:sp>
        <p:sp>
          <p:nvSpPr>
            <p:cNvPr id="91146"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91147"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91148"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91149"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91150"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圖片 14"/>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93186" name="Picture 17"/>
          <p:cNvPicPr>
            <a:picLocks noChangeAspect="1" noChangeArrowheads="1"/>
          </p:cNvPicPr>
          <p:nvPr/>
        </p:nvPicPr>
        <p:blipFill>
          <a:blip r:embed="rId4"/>
          <a:srcRect/>
          <a:stretch>
            <a:fillRect/>
          </a:stretch>
        </p:blipFill>
        <p:spPr bwMode="auto">
          <a:xfrm>
            <a:off x="539750" y="1916113"/>
            <a:ext cx="8604250" cy="4105275"/>
          </a:xfrm>
          <a:prstGeom prst="rect">
            <a:avLst/>
          </a:prstGeom>
          <a:noFill/>
          <a:ln w="9525">
            <a:noFill/>
            <a:miter lim="800000"/>
            <a:headEnd/>
            <a:tailEnd/>
          </a:ln>
        </p:spPr>
      </p:pic>
      <p:grpSp>
        <p:nvGrpSpPr>
          <p:cNvPr id="93187" name="Group 16"/>
          <p:cNvGrpSpPr>
            <a:grpSpLocks/>
          </p:cNvGrpSpPr>
          <p:nvPr/>
        </p:nvGrpSpPr>
        <p:grpSpPr bwMode="auto">
          <a:xfrm>
            <a:off x="0" y="188913"/>
            <a:ext cx="9144000" cy="1657350"/>
            <a:chOff x="0" y="119"/>
            <a:chExt cx="5760" cy="1044"/>
          </a:xfrm>
        </p:grpSpPr>
        <p:sp>
          <p:nvSpPr>
            <p:cNvPr id="93188"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lnSpc>
                  <a:spcPct val="109000"/>
                </a:lnSpc>
                <a:buClr>
                  <a:srgbClr val="000000"/>
                </a:buClr>
                <a:buSzPct val="100000"/>
                <a:buFont typeface="Times New Roman" pitchFamily="18" charset="0"/>
                <a:buNone/>
              </a:pPr>
              <a:r>
                <a:rPr lang="en-US" altLang="zh-TW">
                  <a:solidFill>
                    <a:srgbClr val="800000"/>
                  </a:solidFill>
                </a:rPr>
                <a:t>Freedom for Roaming for Home Users</a:t>
              </a:r>
            </a:p>
          </p:txBody>
        </p:sp>
        <p:sp>
          <p:nvSpPr>
            <p:cNvPr id="93189"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93190"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Access Point</a:t>
              </a:r>
            </a:p>
          </p:txBody>
        </p:sp>
        <p:sp>
          <p:nvSpPr>
            <p:cNvPr id="93191"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VigorAP800</a:t>
              </a:r>
            </a:p>
          </p:txBody>
        </p:sp>
        <p:sp>
          <p:nvSpPr>
            <p:cNvPr id="93192"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93193"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93194"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93195"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93196"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圖片 14"/>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95234" name="Picture 14" descr="D:\Perry's\PresentationTemplate\ISP\AP 800\Art Design\2.jpg"/>
          <p:cNvPicPr>
            <a:picLocks noChangeAspect="1" noChangeArrowheads="1"/>
          </p:cNvPicPr>
          <p:nvPr/>
        </p:nvPicPr>
        <p:blipFill>
          <a:blip r:embed="rId4"/>
          <a:srcRect l="2322" t="5006" b="3508"/>
          <a:stretch>
            <a:fillRect/>
          </a:stretch>
        </p:blipFill>
        <p:spPr bwMode="auto">
          <a:xfrm>
            <a:off x="827088" y="1916113"/>
            <a:ext cx="7594600" cy="4248150"/>
          </a:xfrm>
          <a:prstGeom prst="rect">
            <a:avLst/>
          </a:prstGeom>
          <a:noFill/>
          <a:ln w="9525">
            <a:noFill/>
            <a:miter lim="800000"/>
            <a:headEnd/>
            <a:tailEnd/>
          </a:ln>
        </p:spPr>
      </p:pic>
      <p:grpSp>
        <p:nvGrpSpPr>
          <p:cNvPr id="95235" name="Group 16"/>
          <p:cNvGrpSpPr>
            <a:grpSpLocks/>
          </p:cNvGrpSpPr>
          <p:nvPr/>
        </p:nvGrpSpPr>
        <p:grpSpPr bwMode="auto">
          <a:xfrm>
            <a:off x="0" y="188913"/>
            <a:ext cx="9144000" cy="1657350"/>
            <a:chOff x="0" y="119"/>
            <a:chExt cx="5760" cy="1044"/>
          </a:xfrm>
        </p:grpSpPr>
        <p:sp>
          <p:nvSpPr>
            <p:cNvPr id="95236"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Exchange Data Between Wired &amp; Wireless Devices for Office </a:t>
              </a:r>
            </a:p>
          </p:txBody>
        </p:sp>
        <p:sp>
          <p:nvSpPr>
            <p:cNvPr id="95237"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95238"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Case Study 1</a:t>
              </a:r>
            </a:p>
          </p:txBody>
        </p:sp>
        <p:sp>
          <p:nvSpPr>
            <p:cNvPr id="95239"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VigorAP800</a:t>
              </a:r>
            </a:p>
          </p:txBody>
        </p:sp>
        <p:sp>
          <p:nvSpPr>
            <p:cNvPr id="95240"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95241"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95242"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95243"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95244"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圖片 14"/>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97282" name="Picture 12" descr="D:\Perry's\PresentationTemplate\ISP\AP 800\Art Design 2\7.jpg"/>
          <p:cNvPicPr>
            <a:picLocks noChangeAspect="1" noChangeArrowheads="1"/>
          </p:cNvPicPr>
          <p:nvPr/>
        </p:nvPicPr>
        <p:blipFill>
          <a:blip r:embed="rId4"/>
          <a:srcRect/>
          <a:stretch>
            <a:fillRect/>
          </a:stretch>
        </p:blipFill>
        <p:spPr bwMode="auto">
          <a:xfrm>
            <a:off x="1187450" y="1989138"/>
            <a:ext cx="6861175" cy="4248150"/>
          </a:xfrm>
          <a:prstGeom prst="rect">
            <a:avLst/>
          </a:prstGeom>
          <a:noFill/>
          <a:ln w="9525">
            <a:noFill/>
            <a:miter lim="800000"/>
            <a:headEnd/>
            <a:tailEnd/>
          </a:ln>
        </p:spPr>
      </p:pic>
      <p:grpSp>
        <p:nvGrpSpPr>
          <p:cNvPr id="97283" name="Group 16"/>
          <p:cNvGrpSpPr>
            <a:grpSpLocks/>
          </p:cNvGrpSpPr>
          <p:nvPr/>
        </p:nvGrpSpPr>
        <p:grpSpPr bwMode="auto">
          <a:xfrm>
            <a:off x="0" y="188913"/>
            <a:ext cx="9144000" cy="1657350"/>
            <a:chOff x="0" y="119"/>
            <a:chExt cx="5760" cy="1044"/>
          </a:xfrm>
        </p:grpSpPr>
        <p:sp>
          <p:nvSpPr>
            <p:cNvPr id="97284"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Extendable Coverage for WiFi Hot Spot for Shopping Mall</a:t>
              </a:r>
            </a:p>
          </p:txBody>
        </p:sp>
        <p:sp>
          <p:nvSpPr>
            <p:cNvPr id="97285"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Residential</a:t>
              </a:r>
            </a:p>
          </p:txBody>
        </p:sp>
        <p:sp>
          <p:nvSpPr>
            <p:cNvPr id="97286"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Case Study 2</a:t>
              </a:r>
            </a:p>
          </p:txBody>
        </p:sp>
        <p:sp>
          <p:nvSpPr>
            <p:cNvPr id="97287"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VigorAP800</a:t>
              </a:r>
            </a:p>
          </p:txBody>
        </p:sp>
        <p:sp>
          <p:nvSpPr>
            <p:cNvPr id="97288"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97289"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97290"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97291"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sp>
          <p:nvSpPr>
            <p:cNvPr id="97292"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p:cNvPicPr>
            <a:picLocks noChangeAspect="1" noChangeArrowheads="1"/>
          </p:cNvPicPr>
          <p:nvPr/>
        </p:nvPicPr>
        <p:blipFill>
          <a:blip r:embed="rId3"/>
          <a:srcRect/>
          <a:stretch>
            <a:fillRect/>
          </a:stretch>
        </p:blipFill>
        <p:spPr bwMode="auto">
          <a:xfrm>
            <a:off x="0" y="6669088"/>
            <a:ext cx="8037513" cy="22225"/>
          </a:xfrm>
          <a:prstGeom prst="rect">
            <a:avLst/>
          </a:prstGeom>
          <a:noFill/>
          <a:ln w="9525">
            <a:noFill/>
            <a:miter lim="800000"/>
            <a:headEnd/>
            <a:tailEnd/>
          </a:ln>
        </p:spPr>
      </p:pic>
      <p:pic>
        <p:nvPicPr>
          <p:cNvPr id="99330" name="圖片 23"/>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99331" name="Group 12"/>
          <p:cNvGrpSpPr>
            <a:grpSpLocks/>
          </p:cNvGrpSpPr>
          <p:nvPr/>
        </p:nvGrpSpPr>
        <p:grpSpPr bwMode="auto">
          <a:xfrm>
            <a:off x="539750" y="1916113"/>
            <a:ext cx="8064500" cy="4135437"/>
            <a:chOff x="385" y="1298"/>
            <a:chExt cx="5080" cy="2605"/>
          </a:xfrm>
        </p:grpSpPr>
        <p:pic>
          <p:nvPicPr>
            <p:cNvPr id="99343" name="Picture 13"/>
            <p:cNvPicPr>
              <a:picLocks noChangeAspect="1" noChangeArrowheads="1"/>
            </p:cNvPicPr>
            <p:nvPr/>
          </p:nvPicPr>
          <p:blipFill>
            <a:blip r:embed="rId5"/>
            <a:srcRect/>
            <a:stretch>
              <a:fillRect/>
            </a:stretch>
          </p:blipFill>
          <p:spPr bwMode="auto">
            <a:xfrm>
              <a:off x="385" y="1570"/>
              <a:ext cx="3808" cy="2165"/>
            </a:xfrm>
            <a:prstGeom prst="rect">
              <a:avLst/>
            </a:prstGeom>
            <a:noFill/>
            <a:ln w="9525">
              <a:noFill/>
              <a:miter lim="800000"/>
              <a:headEnd/>
              <a:tailEnd/>
            </a:ln>
          </p:spPr>
        </p:pic>
        <p:grpSp>
          <p:nvGrpSpPr>
            <p:cNvPr id="99344" name="Group 14"/>
            <p:cNvGrpSpPr>
              <a:grpSpLocks/>
            </p:cNvGrpSpPr>
            <p:nvPr/>
          </p:nvGrpSpPr>
          <p:grpSpPr bwMode="auto">
            <a:xfrm>
              <a:off x="3016" y="1298"/>
              <a:ext cx="881" cy="950"/>
              <a:chOff x="3016" y="1298"/>
              <a:chExt cx="881" cy="950"/>
            </a:xfrm>
          </p:grpSpPr>
          <p:pic>
            <p:nvPicPr>
              <p:cNvPr id="99348" name="Picture 15"/>
              <p:cNvPicPr>
                <a:picLocks noChangeAspect="1" noChangeArrowheads="1"/>
              </p:cNvPicPr>
              <p:nvPr/>
            </p:nvPicPr>
            <p:blipFill>
              <a:blip r:embed="rId6"/>
              <a:srcRect/>
              <a:stretch>
                <a:fillRect/>
              </a:stretch>
            </p:blipFill>
            <p:spPr bwMode="auto">
              <a:xfrm>
                <a:off x="3016" y="1298"/>
                <a:ext cx="820" cy="421"/>
              </a:xfrm>
              <a:prstGeom prst="rect">
                <a:avLst/>
              </a:prstGeom>
              <a:noFill/>
              <a:ln w="9525">
                <a:noFill/>
                <a:miter lim="800000"/>
                <a:headEnd/>
                <a:tailEnd/>
              </a:ln>
            </p:spPr>
          </p:pic>
          <p:pic>
            <p:nvPicPr>
              <p:cNvPr id="99349" name="Picture 16"/>
              <p:cNvPicPr>
                <a:picLocks noChangeAspect="1" noChangeArrowheads="1"/>
              </p:cNvPicPr>
              <p:nvPr/>
            </p:nvPicPr>
            <p:blipFill>
              <a:blip r:embed="rId7"/>
              <a:srcRect/>
              <a:stretch>
                <a:fillRect/>
              </a:stretch>
            </p:blipFill>
            <p:spPr bwMode="auto">
              <a:xfrm>
                <a:off x="3390" y="1871"/>
                <a:ext cx="508" cy="378"/>
              </a:xfrm>
              <a:prstGeom prst="rect">
                <a:avLst/>
              </a:prstGeom>
              <a:noFill/>
              <a:ln w="9525">
                <a:noFill/>
                <a:miter lim="800000"/>
                <a:headEnd/>
                <a:tailEnd/>
              </a:ln>
            </p:spPr>
          </p:pic>
        </p:grpSp>
        <p:pic>
          <p:nvPicPr>
            <p:cNvPr id="99345" name="Picture 17"/>
            <p:cNvPicPr>
              <a:picLocks noChangeAspect="1" noChangeArrowheads="1"/>
            </p:cNvPicPr>
            <p:nvPr/>
          </p:nvPicPr>
          <p:blipFill>
            <a:blip r:embed="rId8"/>
            <a:srcRect/>
            <a:stretch>
              <a:fillRect/>
            </a:stretch>
          </p:blipFill>
          <p:spPr bwMode="auto">
            <a:xfrm>
              <a:off x="4200" y="2289"/>
              <a:ext cx="921" cy="730"/>
            </a:xfrm>
            <a:prstGeom prst="rect">
              <a:avLst/>
            </a:prstGeom>
            <a:noFill/>
            <a:ln w="9525">
              <a:noFill/>
              <a:miter lim="800000"/>
              <a:headEnd/>
              <a:tailEnd/>
            </a:ln>
          </p:spPr>
        </p:pic>
        <p:pic>
          <p:nvPicPr>
            <p:cNvPr id="99346" name="Picture 18"/>
            <p:cNvPicPr>
              <a:picLocks noChangeAspect="1" noChangeArrowheads="1"/>
            </p:cNvPicPr>
            <p:nvPr/>
          </p:nvPicPr>
          <p:blipFill>
            <a:blip r:embed="rId9"/>
            <a:srcRect/>
            <a:stretch>
              <a:fillRect/>
            </a:stretch>
          </p:blipFill>
          <p:spPr bwMode="auto">
            <a:xfrm>
              <a:off x="3969" y="3203"/>
              <a:ext cx="1496" cy="700"/>
            </a:xfrm>
            <a:prstGeom prst="rect">
              <a:avLst/>
            </a:prstGeom>
            <a:noFill/>
            <a:ln w="9525">
              <a:noFill/>
              <a:miter lim="800000"/>
              <a:headEnd/>
              <a:tailEnd/>
            </a:ln>
          </p:spPr>
        </p:pic>
        <p:pic>
          <p:nvPicPr>
            <p:cNvPr id="99347" name="Picture 19"/>
            <p:cNvPicPr>
              <a:picLocks noChangeAspect="1" noChangeArrowheads="1"/>
            </p:cNvPicPr>
            <p:nvPr/>
          </p:nvPicPr>
          <p:blipFill>
            <a:blip r:embed="rId10"/>
            <a:srcRect/>
            <a:stretch>
              <a:fillRect/>
            </a:stretch>
          </p:blipFill>
          <p:spPr bwMode="auto">
            <a:xfrm>
              <a:off x="2853" y="3188"/>
              <a:ext cx="826" cy="438"/>
            </a:xfrm>
            <a:prstGeom prst="rect">
              <a:avLst/>
            </a:prstGeom>
            <a:noFill/>
            <a:ln w="9525">
              <a:noFill/>
              <a:miter lim="800000"/>
              <a:headEnd/>
              <a:tailEnd/>
            </a:ln>
          </p:spPr>
        </p:pic>
      </p:grpSp>
      <p:sp>
        <p:nvSpPr>
          <p:cNvPr id="99332" name="Text Box 39"/>
          <p:cNvSpPr txBox="1">
            <a:spLocks noChangeArrowheads="1"/>
          </p:cNvSpPr>
          <p:nvPr/>
        </p:nvSpPr>
        <p:spPr bwMode="auto">
          <a:xfrm>
            <a:off x="2051050" y="5661025"/>
            <a:ext cx="1728788" cy="304800"/>
          </a:xfrm>
          <a:prstGeom prst="rect">
            <a:avLst/>
          </a:prstGeom>
          <a:noFill/>
          <a:ln w="9525">
            <a:noFill/>
            <a:miter lim="800000"/>
            <a:headEnd/>
            <a:tailEnd/>
          </a:ln>
        </p:spPr>
        <p:txBody>
          <a:bodyPr>
            <a:spAutoFit/>
          </a:bodyPr>
          <a:lstStyle/>
          <a:p>
            <a:pPr>
              <a:spcBef>
                <a:spcPct val="50000"/>
              </a:spcBef>
              <a:buClr>
                <a:srgbClr val="000000"/>
              </a:buClr>
              <a:buSzPct val="100000"/>
              <a:buFont typeface="Times New Roman" pitchFamily="18" charset="0"/>
              <a:buNone/>
            </a:pPr>
            <a:r>
              <a:rPr lang="en-US" altLang="zh-TW" sz="1400">
                <a:solidFill>
                  <a:schemeClr val="tx1"/>
                </a:solidFill>
              </a:rPr>
              <a:t>Vigor2710VDn</a:t>
            </a:r>
          </a:p>
        </p:txBody>
      </p:sp>
      <p:grpSp>
        <p:nvGrpSpPr>
          <p:cNvPr id="99333" name="Group 25"/>
          <p:cNvGrpSpPr>
            <a:grpSpLocks/>
          </p:cNvGrpSpPr>
          <p:nvPr/>
        </p:nvGrpSpPr>
        <p:grpSpPr bwMode="auto">
          <a:xfrm>
            <a:off x="0" y="188913"/>
            <a:ext cx="9144000" cy="1657350"/>
            <a:chOff x="0" y="119"/>
            <a:chExt cx="5760" cy="1044"/>
          </a:xfrm>
        </p:grpSpPr>
        <p:sp>
          <p:nvSpPr>
            <p:cNvPr id="99334"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Run Your Home Office / Advanced IAD</a:t>
              </a:r>
            </a:p>
          </p:txBody>
        </p:sp>
        <p:sp>
          <p:nvSpPr>
            <p:cNvPr id="99335"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SOHO</a:t>
              </a:r>
            </a:p>
          </p:txBody>
        </p:sp>
        <p:sp>
          <p:nvSpPr>
            <p:cNvPr id="99336"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99337"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900" b="0"/>
                <a:t>Vigor2710VDn</a:t>
              </a:r>
            </a:p>
          </p:txBody>
        </p:sp>
        <p:sp>
          <p:nvSpPr>
            <p:cNvPr id="99338"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99339"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99340"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99341"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99342"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圖片 16"/>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101378" name="圖片 16" descr="Vigor2710ne_slide 7.jpg"/>
          <p:cNvPicPr>
            <a:picLocks noChangeAspect="1"/>
          </p:cNvPicPr>
          <p:nvPr/>
        </p:nvPicPr>
        <p:blipFill>
          <a:blip r:embed="rId4"/>
          <a:srcRect/>
          <a:stretch>
            <a:fillRect/>
          </a:stretch>
        </p:blipFill>
        <p:spPr bwMode="auto">
          <a:xfrm>
            <a:off x="395288" y="2133600"/>
            <a:ext cx="8064500" cy="3487738"/>
          </a:xfrm>
          <a:prstGeom prst="rect">
            <a:avLst/>
          </a:prstGeom>
          <a:noFill/>
          <a:ln w="9525">
            <a:noFill/>
            <a:miter lim="800000"/>
            <a:headEnd/>
            <a:tailEnd/>
          </a:ln>
        </p:spPr>
      </p:pic>
      <p:pic>
        <p:nvPicPr>
          <p:cNvPr id="101379" name="Picture 27" descr="2710Vn"/>
          <p:cNvPicPr>
            <a:picLocks noChangeAspect="1" noChangeArrowheads="1"/>
          </p:cNvPicPr>
          <p:nvPr/>
        </p:nvPicPr>
        <p:blipFill>
          <a:blip r:embed="rId5"/>
          <a:srcRect/>
          <a:stretch>
            <a:fillRect/>
          </a:stretch>
        </p:blipFill>
        <p:spPr bwMode="auto">
          <a:xfrm>
            <a:off x="5219700" y="2781300"/>
            <a:ext cx="1931988" cy="2879725"/>
          </a:xfrm>
          <a:prstGeom prst="rect">
            <a:avLst/>
          </a:prstGeom>
          <a:noFill/>
          <a:ln w="9525">
            <a:noFill/>
            <a:miter lim="800000"/>
            <a:headEnd/>
            <a:tailEnd/>
          </a:ln>
        </p:spPr>
      </p:pic>
      <p:pic>
        <p:nvPicPr>
          <p:cNvPr id="101380" name="Picture 29" descr="c"/>
          <p:cNvPicPr>
            <a:picLocks noChangeAspect="1" noChangeArrowheads="1"/>
          </p:cNvPicPr>
          <p:nvPr/>
        </p:nvPicPr>
        <p:blipFill>
          <a:blip r:embed="rId6"/>
          <a:srcRect/>
          <a:stretch>
            <a:fillRect/>
          </a:stretch>
        </p:blipFill>
        <p:spPr bwMode="auto">
          <a:xfrm>
            <a:off x="3708400" y="5013325"/>
            <a:ext cx="1511300" cy="1195388"/>
          </a:xfrm>
          <a:prstGeom prst="rect">
            <a:avLst/>
          </a:prstGeom>
          <a:noFill/>
          <a:ln w="9525">
            <a:noFill/>
            <a:miter lim="800000"/>
            <a:headEnd/>
            <a:tailEnd/>
          </a:ln>
        </p:spPr>
      </p:pic>
      <p:grpSp>
        <p:nvGrpSpPr>
          <p:cNvPr id="101381" name="Group 18"/>
          <p:cNvGrpSpPr>
            <a:grpSpLocks/>
          </p:cNvGrpSpPr>
          <p:nvPr/>
        </p:nvGrpSpPr>
        <p:grpSpPr bwMode="auto">
          <a:xfrm>
            <a:off x="0" y="188913"/>
            <a:ext cx="9144000" cy="1657350"/>
            <a:chOff x="0" y="119"/>
            <a:chExt cx="5760" cy="1044"/>
          </a:xfrm>
        </p:grpSpPr>
        <p:sp>
          <p:nvSpPr>
            <p:cNvPr id="101382"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Productivity Enhancement by </a:t>
              </a:r>
              <a:r>
                <a:rPr lang="en-US" altLang="zh-TW" sz="2400">
                  <a:solidFill>
                    <a:srgbClr val="000066"/>
                  </a:solidFill>
                </a:rPr>
                <a:t>Commtouch</a:t>
              </a:r>
            </a:p>
          </p:txBody>
        </p:sp>
        <p:sp>
          <p:nvSpPr>
            <p:cNvPr id="101383"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SOHO</a:t>
              </a:r>
            </a:p>
          </p:txBody>
        </p:sp>
        <p:sp>
          <p:nvSpPr>
            <p:cNvPr id="101384"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101385"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900" b="0"/>
                <a:t>Vigor2710VDn</a:t>
              </a:r>
            </a:p>
          </p:txBody>
        </p:sp>
        <p:sp>
          <p:nvSpPr>
            <p:cNvPr id="101386"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101387"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101388"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101389"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101390"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2110Vn</a:t>
              </a:r>
            </a:p>
          </p:txBody>
        </p:sp>
      </p:grpSp>
    </p:spTree>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0" y="6835775"/>
            <a:ext cx="8037513" cy="22225"/>
          </a:xfrm>
          <a:prstGeom prst="rect">
            <a:avLst/>
          </a:prstGeom>
          <a:noFill/>
          <a:ln w="9525">
            <a:noFill/>
            <a:miter lim="800000"/>
            <a:headEnd/>
            <a:tailEnd/>
          </a:ln>
        </p:spPr>
      </p:pic>
      <p:pic>
        <p:nvPicPr>
          <p:cNvPr id="103426" name="Picture 44"/>
          <p:cNvPicPr>
            <a:picLocks noChangeAspect="1" noChangeArrowheads="1"/>
          </p:cNvPicPr>
          <p:nvPr/>
        </p:nvPicPr>
        <p:blipFill>
          <a:blip r:embed="rId3"/>
          <a:srcRect/>
          <a:stretch>
            <a:fillRect/>
          </a:stretch>
        </p:blipFill>
        <p:spPr bwMode="auto">
          <a:xfrm>
            <a:off x="0" y="6669088"/>
            <a:ext cx="8037513" cy="22225"/>
          </a:xfrm>
          <a:prstGeom prst="rect">
            <a:avLst/>
          </a:prstGeom>
          <a:noFill/>
          <a:ln w="9525">
            <a:noFill/>
            <a:miter lim="800000"/>
            <a:headEnd/>
            <a:tailEnd/>
          </a:ln>
        </p:spPr>
      </p:pic>
      <p:pic>
        <p:nvPicPr>
          <p:cNvPr id="103427" name="圖片 24"/>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103428" name="Group 13"/>
          <p:cNvGrpSpPr>
            <a:grpSpLocks/>
          </p:cNvGrpSpPr>
          <p:nvPr/>
        </p:nvGrpSpPr>
        <p:grpSpPr bwMode="auto">
          <a:xfrm>
            <a:off x="323850" y="1916113"/>
            <a:ext cx="8424863" cy="4392612"/>
            <a:chOff x="476" y="1480"/>
            <a:chExt cx="5126" cy="2602"/>
          </a:xfrm>
        </p:grpSpPr>
        <p:sp>
          <p:nvSpPr>
            <p:cNvPr id="103439" name="Line 14"/>
            <p:cNvSpPr>
              <a:spLocks noChangeShapeType="1"/>
            </p:cNvSpPr>
            <p:nvPr/>
          </p:nvSpPr>
          <p:spPr bwMode="auto">
            <a:xfrm>
              <a:off x="3855" y="2608"/>
              <a:ext cx="1020" cy="340"/>
            </a:xfrm>
            <a:prstGeom prst="line">
              <a:avLst/>
            </a:prstGeom>
            <a:noFill/>
            <a:ln w="9360">
              <a:solidFill>
                <a:srgbClr val="000000"/>
              </a:solidFill>
              <a:miter lim="800000"/>
              <a:headEnd/>
              <a:tailEnd type="triangle" w="med" len="med"/>
            </a:ln>
          </p:spPr>
          <p:txBody>
            <a:bodyPr/>
            <a:lstStyle/>
            <a:p>
              <a:endParaRPr lang="zh-TW" altLang="en-US"/>
            </a:p>
          </p:txBody>
        </p:sp>
        <p:sp>
          <p:nvSpPr>
            <p:cNvPr id="103440" name="Line 15"/>
            <p:cNvSpPr>
              <a:spLocks noChangeShapeType="1"/>
            </p:cNvSpPr>
            <p:nvPr/>
          </p:nvSpPr>
          <p:spPr bwMode="auto">
            <a:xfrm flipV="1">
              <a:off x="3855" y="2265"/>
              <a:ext cx="907" cy="346"/>
            </a:xfrm>
            <a:prstGeom prst="line">
              <a:avLst/>
            </a:prstGeom>
            <a:noFill/>
            <a:ln w="9360">
              <a:solidFill>
                <a:srgbClr val="000000"/>
              </a:solidFill>
              <a:miter lim="800000"/>
              <a:headEnd/>
              <a:tailEnd type="triangle" w="med" len="med"/>
            </a:ln>
          </p:spPr>
          <p:txBody>
            <a:bodyPr/>
            <a:lstStyle/>
            <a:p>
              <a:endParaRPr lang="zh-TW" altLang="en-US"/>
            </a:p>
          </p:txBody>
        </p:sp>
        <p:sp>
          <p:nvSpPr>
            <p:cNvPr id="103441" name="Line 16"/>
            <p:cNvSpPr>
              <a:spLocks noChangeShapeType="1"/>
            </p:cNvSpPr>
            <p:nvPr/>
          </p:nvSpPr>
          <p:spPr bwMode="auto">
            <a:xfrm>
              <a:off x="3855" y="2608"/>
              <a:ext cx="1020" cy="1134"/>
            </a:xfrm>
            <a:prstGeom prst="line">
              <a:avLst/>
            </a:prstGeom>
            <a:noFill/>
            <a:ln w="9360">
              <a:solidFill>
                <a:srgbClr val="000000"/>
              </a:solidFill>
              <a:miter lim="800000"/>
              <a:headEnd/>
              <a:tailEnd type="triangle" w="med" len="med"/>
            </a:ln>
          </p:spPr>
          <p:txBody>
            <a:bodyPr/>
            <a:lstStyle/>
            <a:p>
              <a:endParaRPr lang="zh-TW" altLang="en-US"/>
            </a:p>
          </p:txBody>
        </p:sp>
        <p:pic>
          <p:nvPicPr>
            <p:cNvPr id="30" name="Picture 17"/>
            <p:cNvPicPr>
              <a:picLocks noChangeAspect="1" noChangeArrowheads="1"/>
            </p:cNvPicPr>
            <p:nvPr/>
          </p:nvPicPr>
          <p:blipFill>
            <a:blip r:embed="rId5"/>
            <a:srcRect/>
            <a:stretch>
              <a:fillRect/>
            </a:stretch>
          </p:blipFill>
          <p:spPr bwMode="auto">
            <a:xfrm>
              <a:off x="4876" y="3356"/>
              <a:ext cx="726" cy="726"/>
            </a:xfrm>
            <a:prstGeom prst="rect">
              <a:avLst/>
            </a:prstGeom>
            <a:noFill/>
            <a:ln>
              <a:noFill/>
            </a:ln>
            <a:effectLst>
              <a:outerShdw dist="139498" dir="2700000" algn="ctr" rotWithShape="0">
                <a:srgbClr val="333333">
                  <a:alpha val="65019"/>
                </a:srgbClr>
              </a:outerShdw>
            </a:effectLst>
            <a:extLst>
              <a:ext uri="{909E8E84-426E-40DD-AFC4-6F175D3DCCD1}"/>
              <a:ext uri="{91240B29-F687-4F45-9708-019B960494DF}"/>
            </a:extLst>
          </p:spPr>
        </p:pic>
        <p:pic>
          <p:nvPicPr>
            <p:cNvPr id="31" name="Picture 18"/>
            <p:cNvPicPr>
              <a:picLocks noChangeAspect="1" noChangeArrowheads="1"/>
            </p:cNvPicPr>
            <p:nvPr/>
          </p:nvPicPr>
          <p:blipFill>
            <a:blip r:embed="rId6"/>
            <a:srcRect/>
            <a:stretch>
              <a:fillRect/>
            </a:stretch>
          </p:blipFill>
          <p:spPr bwMode="auto">
            <a:xfrm>
              <a:off x="4649" y="1542"/>
              <a:ext cx="726" cy="726"/>
            </a:xfrm>
            <a:prstGeom prst="rect">
              <a:avLst/>
            </a:prstGeom>
            <a:noFill/>
            <a:ln>
              <a:noFill/>
            </a:ln>
            <a:effectLst>
              <a:outerShdw dist="139498" dir="2700000" algn="ctr" rotWithShape="0">
                <a:srgbClr val="333333">
                  <a:alpha val="65019"/>
                </a:srgbClr>
              </a:outerShdw>
            </a:effectLst>
            <a:extLst>
              <a:ext uri="{909E8E84-426E-40DD-AFC4-6F175D3DCCD1}"/>
              <a:ext uri="{91240B29-F687-4F45-9708-019B960494DF}"/>
            </a:extLst>
          </p:spPr>
        </p:pic>
        <p:pic>
          <p:nvPicPr>
            <p:cNvPr id="103444" name="Picture 19"/>
            <p:cNvPicPr>
              <a:picLocks noChangeAspect="1" noChangeArrowheads="1"/>
            </p:cNvPicPr>
            <p:nvPr/>
          </p:nvPicPr>
          <p:blipFill>
            <a:blip r:embed="rId7"/>
            <a:srcRect/>
            <a:stretch>
              <a:fillRect/>
            </a:stretch>
          </p:blipFill>
          <p:spPr bwMode="auto">
            <a:xfrm>
              <a:off x="4762" y="2520"/>
              <a:ext cx="768" cy="768"/>
            </a:xfrm>
            <a:prstGeom prst="rect">
              <a:avLst/>
            </a:prstGeom>
            <a:noFill/>
            <a:ln w="9525">
              <a:noFill/>
              <a:miter lim="800000"/>
              <a:headEnd/>
              <a:tailEnd/>
            </a:ln>
          </p:spPr>
        </p:pic>
        <p:pic>
          <p:nvPicPr>
            <p:cNvPr id="103445" name="Picture 20" descr="20100110-2710-FTP"/>
            <p:cNvPicPr>
              <a:picLocks noChangeAspect="1" noChangeArrowheads="1"/>
            </p:cNvPicPr>
            <p:nvPr/>
          </p:nvPicPr>
          <p:blipFill>
            <a:blip r:embed="rId8"/>
            <a:srcRect/>
            <a:stretch>
              <a:fillRect/>
            </a:stretch>
          </p:blipFill>
          <p:spPr bwMode="auto">
            <a:xfrm>
              <a:off x="1202" y="1480"/>
              <a:ext cx="2631" cy="2499"/>
            </a:xfrm>
            <a:prstGeom prst="rect">
              <a:avLst/>
            </a:prstGeom>
            <a:noFill/>
            <a:ln w="9525">
              <a:noFill/>
              <a:miter lim="800000"/>
              <a:headEnd/>
              <a:tailEnd/>
            </a:ln>
          </p:spPr>
        </p:pic>
        <p:pic>
          <p:nvPicPr>
            <p:cNvPr id="103446" name="Picture 21"/>
            <p:cNvPicPr>
              <a:picLocks noChangeAspect="1" noChangeArrowheads="1"/>
            </p:cNvPicPr>
            <p:nvPr/>
          </p:nvPicPr>
          <p:blipFill>
            <a:blip r:embed="rId9"/>
            <a:srcRect/>
            <a:stretch>
              <a:fillRect/>
            </a:stretch>
          </p:blipFill>
          <p:spPr bwMode="auto">
            <a:xfrm>
              <a:off x="476" y="2478"/>
              <a:ext cx="1001" cy="544"/>
            </a:xfrm>
            <a:prstGeom prst="rect">
              <a:avLst/>
            </a:prstGeom>
            <a:noFill/>
            <a:ln w="9525">
              <a:noFill/>
              <a:miter lim="800000"/>
              <a:headEnd/>
              <a:tailEnd/>
            </a:ln>
          </p:spPr>
        </p:pic>
      </p:grpSp>
      <p:grpSp>
        <p:nvGrpSpPr>
          <p:cNvPr id="103429" name="Group 26"/>
          <p:cNvGrpSpPr>
            <a:grpSpLocks/>
          </p:cNvGrpSpPr>
          <p:nvPr/>
        </p:nvGrpSpPr>
        <p:grpSpPr bwMode="auto">
          <a:xfrm>
            <a:off x="0" y="188913"/>
            <a:ext cx="9144000" cy="1657350"/>
            <a:chOff x="0" y="119"/>
            <a:chExt cx="5760" cy="1044"/>
          </a:xfrm>
        </p:grpSpPr>
        <p:sp>
          <p:nvSpPr>
            <p:cNvPr id="103430" name="Rectangle 4"/>
            <p:cNvSpPr>
              <a:spLocks noChangeArrowheads="1"/>
            </p:cNvSpPr>
            <p:nvPr/>
          </p:nvSpPr>
          <p:spPr bwMode="auto">
            <a:xfrm>
              <a:off x="1020" y="845"/>
              <a:ext cx="4740"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USB Application / File sharing</a:t>
              </a:r>
            </a:p>
          </p:txBody>
        </p:sp>
        <p:sp>
          <p:nvSpPr>
            <p:cNvPr id="103431" name="Rectangle 3"/>
            <p:cNvSpPr>
              <a:spLocks noChangeArrowheads="1"/>
            </p:cNvSpPr>
            <p:nvPr/>
          </p:nvSpPr>
          <p:spPr bwMode="auto">
            <a:xfrm>
              <a:off x="0" y="119"/>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a:t>SOHO</a:t>
              </a:r>
            </a:p>
          </p:txBody>
        </p:sp>
        <p:sp>
          <p:nvSpPr>
            <p:cNvPr id="103432" name="Rectangle 3"/>
            <p:cNvSpPr>
              <a:spLocks noChangeArrowheads="1"/>
            </p:cNvSpPr>
            <p:nvPr/>
          </p:nvSpPr>
          <p:spPr bwMode="auto">
            <a:xfrm>
              <a:off x="0" y="845"/>
              <a:ext cx="975"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Broadband</a:t>
              </a:r>
            </a:p>
          </p:txBody>
        </p:sp>
        <p:sp>
          <p:nvSpPr>
            <p:cNvPr id="103433" name="Rectangle 3"/>
            <p:cNvSpPr>
              <a:spLocks noChangeArrowheads="1"/>
            </p:cNvSpPr>
            <p:nvPr/>
          </p:nvSpPr>
          <p:spPr bwMode="auto">
            <a:xfrm>
              <a:off x="0" y="482"/>
              <a:ext cx="975"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Vigor2110Vn</a:t>
              </a:r>
            </a:p>
          </p:txBody>
        </p:sp>
        <p:sp>
          <p:nvSpPr>
            <p:cNvPr id="103434" name="Rectangle 3"/>
            <p:cNvSpPr>
              <a:spLocks noChangeArrowheads="1"/>
            </p:cNvSpPr>
            <p:nvPr/>
          </p:nvSpPr>
          <p:spPr bwMode="auto">
            <a:xfrm>
              <a:off x="1020" y="482"/>
              <a:ext cx="9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2710ne</a:t>
              </a:r>
            </a:p>
          </p:txBody>
        </p:sp>
        <p:sp>
          <p:nvSpPr>
            <p:cNvPr id="103435" name="Rectangle 3"/>
            <p:cNvSpPr>
              <a:spLocks noChangeArrowheads="1"/>
            </p:cNvSpPr>
            <p:nvPr/>
          </p:nvSpPr>
          <p:spPr bwMode="auto">
            <a:xfrm>
              <a:off x="2948"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2130Vn</a:t>
              </a:r>
            </a:p>
          </p:txBody>
        </p:sp>
        <p:sp>
          <p:nvSpPr>
            <p:cNvPr id="103436" name="Rectangle 3"/>
            <p:cNvSpPr>
              <a:spLocks noChangeArrowheads="1"/>
            </p:cNvSpPr>
            <p:nvPr/>
          </p:nvSpPr>
          <p:spPr bwMode="auto">
            <a:xfrm>
              <a:off x="1995"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Fly200</a:t>
              </a:r>
            </a:p>
          </p:txBody>
        </p:sp>
        <p:sp>
          <p:nvSpPr>
            <p:cNvPr id="103437" name="Rectangle 3"/>
            <p:cNvSpPr>
              <a:spLocks noChangeArrowheads="1"/>
            </p:cNvSpPr>
            <p:nvPr/>
          </p:nvSpPr>
          <p:spPr bwMode="auto">
            <a:xfrm>
              <a:off x="3900"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AP800</a:t>
              </a:r>
            </a:p>
          </p:txBody>
        </p:sp>
        <p:sp>
          <p:nvSpPr>
            <p:cNvPr id="103438" name="Rectangle 3"/>
            <p:cNvSpPr>
              <a:spLocks noChangeArrowheads="1"/>
            </p:cNvSpPr>
            <p:nvPr/>
          </p:nvSpPr>
          <p:spPr bwMode="auto">
            <a:xfrm>
              <a:off x="4853" y="482"/>
              <a:ext cx="907"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a:t>2710VDn</a:t>
              </a:r>
            </a:p>
          </p:txBody>
        </p:sp>
      </p:gr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79388" y="333375"/>
            <a:ext cx="5976937" cy="765175"/>
          </a:xfrm>
          <a:prstGeom prst="rect">
            <a:avLst/>
          </a:prstGeom>
          <a:noFill/>
          <a:ln w="9525">
            <a:noFill/>
            <a:miter lim="800000"/>
            <a:headEnd/>
            <a:tailEnd/>
          </a:ln>
        </p:spPr>
        <p:txBody>
          <a:bodyPr lIns="90000" tIns="46800" rIns="90000" bIns="46800" anchor="ct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About DrayTek (cont.)</a:t>
            </a:r>
          </a:p>
        </p:txBody>
      </p:sp>
      <p:sp>
        <p:nvSpPr>
          <p:cNvPr id="20482" name="Text Box 5"/>
          <p:cNvSpPr txBox="1">
            <a:spLocks noChangeArrowheads="1"/>
          </p:cNvSpPr>
          <p:nvPr/>
        </p:nvSpPr>
        <p:spPr bwMode="auto">
          <a:xfrm>
            <a:off x="395288" y="1341438"/>
            <a:ext cx="8543925" cy="4608512"/>
          </a:xfrm>
          <a:prstGeom prst="rect">
            <a:avLst/>
          </a:prstGeom>
          <a:noFill/>
          <a:ln w="9525">
            <a:noFill/>
            <a:miter lim="800000"/>
            <a:headEnd/>
            <a:tailEnd/>
          </a:ln>
        </p:spPr>
        <p:txBody>
          <a:bodyPr lIns="0" tIns="0" rIns="0" bIns="0" anchor="ctr"/>
          <a:lstStyle/>
          <a:p>
            <a:pPr marL="681038" indent="-681038">
              <a:lnSpc>
                <a:spcPct val="108000"/>
              </a:lnSpc>
              <a:spcBef>
                <a:spcPts val="1363"/>
              </a:spcBef>
              <a:buClr>
                <a:srgbClr val="000000"/>
              </a:buClr>
              <a:buSzPct val="100000"/>
              <a:buFont typeface="Wingdings" pitchFamily="2" charset="2"/>
              <a:buChar char="l"/>
              <a:tabLst>
                <a:tab pos="681038" algn="l"/>
                <a:tab pos="1128713" algn="l"/>
                <a:tab pos="1577975" algn="l"/>
                <a:tab pos="2027238" algn="l"/>
                <a:tab pos="2476500" algn="l"/>
                <a:tab pos="2925763" algn="l"/>
                <a:tab pos="3375025" algn="l"/>
                <a:tab pos="3824288" algn="l"/>
                <a:tab pos="4273550" algn="l"/>
                <a:tab pos="4722813" algn="l"/>
                <a:tab pos="5172075" algn="l"/>
                <a:tab pos="5621338" algn="l"/>
                <a:tab pos="6070600" algn="l"/>
                <a:tab pos="6519863" algn="l"/>
                <a:tab pos="6969125" algn="l"/>
                <a:tab pos="7418388" algn="l"/>
                <a:tab pos="7867650" algn="l"/>
                <a:tab pos="8316913" algn="l"/>
                <a:tab pos="8766175" algn="l"/>
                <a:tab pos="9215438" algn="l"/>
                <a:tab pos="9664700" algn="l"/>
              </a:tabLst>
            </a:pPr>
            <a:r>
              <a:rPr lang="en-GB" altLang="zh-TW" sz="2500">
                <a:solidFill>
                  <a:srgbClr val="990000"/>
                </a:solidFill>
                <a:ea typeface="細明體" pitchFamily="49" charset="-120"/>
              </a:rPr>
              <a:t>Head Office &amp; Production facilities based in </a:t>
            </a:r>
          </a:p>
          <a:p>
            <a:pPr marL="681038" indent="-681038">
              <a:lnSpc>
                <a:spcPct val="108000"/>
              </a:lnSpc>
              <a:spcBef>
                <a:spcPts val="1363"/>
              </a:spcBef>
              <a:buClr>
                <a:srgbClr val="000000"/>
              </a:buClr>
              <a:buSzPct val="100000"/>
              <a:buFont typeface="Arial" charset="0"/>
              <a:buNone/>
              <a:tabLst>
                <a:tab pos="681038" algn="l"/>
                <a:tab pos="1128713" algn="l"/>
                <a:tab pos="1577975" algn="l"/>
                <a:tab pos="2027238" algn="l"/>
                <a:tab pos="2476500" algn="l"/>
                <a:tab pos="2925763" algn="l"/>
                <a:tab pos="3375025" algn="l"/>
                <a:tab pos="3824288" algn="l"/>
                <a:tab pos="4273550" algn="l"/>
                <a:tab pos="4722813" algn="l"/>
                <a:tab pos="5172075" algn="l"/>
                <a:tab pos="5621338" algn="l"/>
                <a:tab pos="6070600" algn="l"/>
                <a:tab pos="6519863" algn="l"/>
                <a:tab pos="6969125" algn="l"/>
                <a:tab pos="7418388" algn="l"/>
                <a:tab pos="7867650" algn="l"/>
                <a:tab pos="8316913" algn="l"/>
                <a:tab pos="8766175" algn="l"/>
                <a:tab pos="9215438" algn="l"/>
                <a:tab pos="9664700" algn="l"/>
              </a:tabLst>
            </a:pPr>
            <a:r>
              <a:rPr lang="en-GB" altLang="zh-TW" sz="2500">
                <a:solidFill>
                  <a:srgbClr val="990000"/>
                </a:solidFill>
                <a:ea typeface="細明體" pitchFamily="49" charset="-120"/>
              </a:rPr>
              <a:t>        Hsin-Chu, Taiwan</a:t>
            </a:r>
          </a:p>
          <a:p>
            <a:pPr marL="681038" indent="-681038">
              <a:lnSpc>
                <a:spcPct val="108000"/>
              </a:lnSpc>
              <a:spcBef>
                <a:spcPts val="1363"/>
              </a:spcBef>
              <a:buClr>
                <a:srgbClr val="000000"/>
              </a:buClr>
              <a:buSzPct val="100000"/>
              <a:buFont typeface="Wingdings" pitchFamily="2" charset="2"/>
              <a:buChar char="l"/>
              <a:tabLst>
                <a:tab pos="681038" algn="l"/>
                <a:tab pos="1128713" algn="l"/>
                <a:tab pos="1577975" algn="l"/>
                <a:tab pos="2027238" algn="l"/>
                <a:tab pos="2476500" algn="l"/>
                <a:tab pos="2925763" algn="l"/>
                <a:tab pos="3375025" algn="l"/>
                <a:tab pos="3824288" algn="l"/>
                <a:tab pos="4273550" algn="l"/>
                <a:tab pos="4722813" algn="l"/>
                <a:tab pos="5172075" algn="l"/>
                <a:tab pos="5621338" algn="l"/>
                <a:tab pos="6070600" algn="l"/>
                <a:tab pos="6519863" algn="l"/>
                <a:tab pos="6969125" algn="l"/>
                <a:tab pos="7418388" algn="l"/>
                <a:tab pos="7867650" algn="l"/>
                <a:tab pos="8316913" algn="l"/>
                <a:tab pos="8766175" algn="l"/>
                <a:tab pos="9215438" algn="l"/>
                <a:tab pos="9664700" algn="l"/>
              </a:tabLst>
            </a:pPr>
            <a:r>
              <a:rPr lang="en-GB" altLang="zh-TW" sz="2500">
                <a:solidFill>
                  <a:srgbClr val="990000"/>
                </a:solidFill>
                <a:ea typeface="細明體" pitchFamily="49" charset="-120"/>
              </a:rPr>
              <a:t>Branches in Shang-Hai &amp; Germany</a:t>
            </a:r>
          </a:p>
          <a:p>
            <a:pPr marL="681038" indent="-681038">
              <a:lnSpc>
                <a:spcPct val="108000"/>
              </a:lnSpc>
              <a:spcBef>
                <a:spcPts val="1363"/>
              </a:spcBef>
              <a:buClr>
                <a:srgbClr val="000000"/>
              </a:buClr>
              <a:buSzPct val="100000"/>
              <a:buFont typeface="Wingdings" pitchFamily="2" charset="2"/>
              <a:buChar char="l"/>
              <a:tabLst>
                <a:tab pos="681038" algn="l"/>
                <a:tab pos="1128713" algn="l"/>
                <a:tab pos="1577975" algn="l"/>
                <a:tab pos="2027238" algn="l"/>
                <a:tab pos="2476500" algn="l"/>
                <a:tab pos="2925763" algn="l"/>
                <a:tab pos="3375025" algn="l"/>
                <a:tab pos="3824288" algn="l"/>
                <a:tab pos="4273550" algn="l"/>
                <a:tab pos="4722813" algn="l"/>
                <a:tab pos="5172075" algn="l"/>
                <a:tab pos="5621338" algn="l"/>
                <a:tab pos="6070600" algn="l"/>
                <a:tab pos="6519863" algn="l"/>
                <a:tab pos="6969125" algn="l"/>
                <a:tab pos="7418388" algn="l"/>
                <a:tab pos="7867650" algn="l"/>
                <a:tab pos="8316913" algn="l"/>
                <a:tab pos="8766175" algn="l"/>
                <a:tab pos="9215438" algn="l"/>
                <a:tab pos="9664700" algn="l"/>
              </a:tabLst>
            </a:pPr>
            <a:r>
              <a:rPr lang="en-GB" altLang="zh-TW" sz="2500">
                <a:solidFill>
                  <a:srgbClr val="990000"/>
                </a:solidFill>
                <a:ea typeface="細明體" pitchFamily="49" charset="-120"/>
              </a:rPr>
              <a:t>Successfully went to TSEC  </a:t>
            </a:r>
          </a:p>
          <a:p>
            <a:pPr marL="681038" indent="-681038">
              <a:lnSpc>
                <a:spcPct val="108000"/>
              </a:lnSpc>
              <a:spcBef>
                <a:spcPts val="1363"/>
              </a:spcBef>
              <a:buClr>
                <a:srgbClr val="000000"/>
              </a:buClr>
              <a:buSzPct val="100000"/>
              <a:buFont typeface="Arial" charset="0"/>
              <a:buNone/>
              <a:tabLst>
                <a:tab pos="681038" algn="l"/>
                <a:tab pos="1128713" algn="l"/>
                <a:tab pos="1577975" algn="l"/>
                <a:tab pos="2027238" algn="l"/>
                <a:tab pos="2476500" algn="l"/>
                <a:tab pos="2925763" algn="l"/>
                <a:tab pos="3375025" algn="l"/>
                <a:tab pos="3824288" algn="l"/>
                <a:tab pos="4273550" algn="l"/>
                <a:tab pos="4722813" algn="l"/>
                <a:tab pos="5172075" algn="l"/>
                <a:tab pos="5621338" algn="l"/>
                <a:tab pos="6070600" algn="l"/>
                <a:tab pos="6519863" algn="l"/>
                <a:tab pos="6969125" algn="l"/>
                <a:tab pos="7418388" algn="l"/>
                <a:tab pos="7867650" algn="l"/>
                <a:tab pos="8316913" algn="l"/>
                <a:tab pos="8766175" algn="l"/>
                <a:tab pos="9215438" algn="l"/>
                <a:tab pos="9664700" algn="l"/>
              </a:tabLst>
            </a:pPr>
            <a:r>
              <a:rPr lang="en-GB" altLang="zh-TW" sz="2500">
                <a:solidFill>
                  <a:srgbClr val="990000"/>
                </a:solidFill>
                <a:ea typeface="細明體" pitchFamily="49" charset="-120"/>
              </a:rPr>
              <a:t>       (Taiwan Stock Exchange Corporation) </a:t>
            </a:r>
          </a:p>
          <a:p>
            <a:pPr marL="681038" indent="-681038">
              <a:lnSpc>
                <a:spcPct val="108000"/>
              </a:lnSpc>
              <a:spcBef>
                <a:spcPts val="1363"/>
              </a:spcBef>
              <a:buClr>
                <a:srgbClr val="000000"/>
              </a:buClr>
              <a:buSzPct val="100000"/>
              <a:buFont typeface="Wingdings" pitchFamily="2" charset="2"/>
              <a:buChar char="l"/>
              <a:tabLst>
                <a:tab pos="681038" algn="l"/>
                <a:tab pos="1128713" algn="l"/>
                <a:tab pos="1577975" algn="l"/>
                <a:tab pos="2027238" algn="l"/>
                <a:tab pos="2476500" algn="l"/>
                <a:tab pos="2925763" algn="l"/>
                <a:tab pos="3375025" algn="l"/>
                <a:tab pos="3824288" algn="l"/>
                <a:tab pos="4273550" algn="l"/>
                <a:tab pos="4722813" algn="l"/>
                <a:tab pos="5172075" algn="l"/>
                <a:tab pos="5621338" algn="l"/>
                <a:tab pos="6070600" algn="l"/>
                <a:tab pos="6519863" algn="l"/>
                <a:tab pos="6969125" algn="l"/>
                <a:tab pos="7418388" algn="l"/>
                <a:tab pos="7867650" algn="l"/>
                <a:tab pos="8316913" algn="l"/>
                <a:tab pos="8766175" algn="l"/>
                <a:tab pos="9215438" algn="l"/>
                <a:tab pos="9664700" algn="l"/>
              </a:tabLst>
            </a:pPr>
            <a:r>
              <a:rPr lang="en-GB" altLang="zh-TW" sz="2500">
                <a:solidFill>
                  <a:srgbClr val="990000"/>
                </a:solidFill>
                <a:ea typeface="細明體" pitchFamily="49" charset="-120"/>
              </a:rPr>
              <a:t>An ISO9001 certified &amp; ISO 14001 WEEE/ RoHS / EuP-committed corporation</a:t>
            </a:r>
          </a:p>
          <a:p>
            <a:pPr marL="681038" indent="-681038">
              <a:lnSpc>
                <a:spcPct val="108000"/>
              </a:lnSpc>
              <a:spcBef>
                <a:spcPts val="1075"/>
              </a:spcBef>
              <a:tabLst>
                <a:tab pos="681038" algn="l"/>
                <a:tab pos="1128713" algn="l"/>
                <a:tab pos="1577975" algn="l"/>
                <a:tab pos="2027238" algn="l"/>
                <a:tab pos="2476500" algn="l"/>
                <a:tab pos="2925763" algn="l"/>
                <a:tab pos="3375025" algn="l"/>
                <a:tab pos="3824288" algn="l"/>
                <a:tab pos="4273550" algn="l"/>
                <a:tab pos="4722813" algn="l"/>
                <a:tab pos="5172075" algn="l"/>
                <a:tab pos="5621338" algn="l"/>
                <a:tab pos="6070600" algn="l"/>
                <a:tab pos="6519863" algn="l"/>
                <a:tab pos="6969125" algn="l"/>
                <a:tab pos="7418388" algn="l"/>
                <a:tab pos="7867650" algn="l"/>
                <a:tab pos="8316913" algn="l"/>
                <a:tab pos="8766175" algn="l"/>
                <a:tab pos="9215438" algn="l"/>
                <a:tab pos="9664700" algn="l"/>
              </a:tabLst>
            </a:pPr>
            <a:endParaRPr lang="en-GB" altLang="zh-TW" sz="2500">
              <a:solidFill>
                <a:srgbClr val="990000"/>
              </a:solidFill>
              <a:ea typeface="細明體" pitchFamily="49" charset="-120"/>
            </a:endParaRPr>
          </a:p>
        </p:txBody>
      </p:sp>
      <p:pic>
        <p:nvPicPr>
          <p:cNvPr id="20483" name="圖片 6"/>
          <p:cNvPicPr>
            <a:picLocks noChangeAspect="1"/>
          </p:cNvPicPr>
          <p:nvPr/>
        </p:nvPicPr>
        <p:blipFill>
          <a:blip r:embed="rId3"/>
          <a:srcRect/>
          <a:stretch>
            <a:fillRect/>
          </a:stretch>
        </p:blipFill>
        <p:spPr bwMode="auto">
          <a:xfrm>
            <a:off x="0" y="5915025"/>
            <a:ext cx="9144000" cy="942975"/>
          </a:xfrm>
          <a:prstGeom prst="rect">
            <a:avLst/>
          </a:prstGeom>
          <a:noFill/>
          <a:ln w="9525">
            <a:noFill/>
            <a:miter lim="800000"/>
            <a:headEnd/>
            <a:tailEnd/>
          </a:ln>
        </p:spPr>
      </p:pic>
      <p:pic>
        <p:nvPicPr>
          <p:cNvPr id="20484" name="Picture 6"/>
          <p:cNvPicPr>
            <a:picLocks noChangeAspect="1" noChangeArrowheads="1"/>
          </p:cNvPicPr>
          <p:nvPr/>
        </p:nvPicPr>
        <p:blipFill>
          <a:blip r:embed="rId4"/>
          <a:srcRect/>
          <a:stretch>
            <a:fillRect/>
          </a:stretch>
        </p:blipFill>
        <p:spPr bwMode="auto">
          <a:xfrm>
            <a:off x="1258888" y="5373688"/>
            <a:ext cx="7143750" cy="395287"/>
          </a:xfrm>
          <a:prstGeom prst="rect">
            <a:avLst/>
          </a:prstGeom>
          <a:noFill/>
          <a:ln w="9525">
            <a:noFill/>
            <a:round/>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圖片 5"/>
          <p:cNvPicPr>
            <a:picLocks noChangeAspect="1"/>
          </p:cNvPicPr>
          <p:nvPr/>
        </p:nvPicPr>
        <p:blipFill>
          <a:blip r:embed="rId3"/>
          <a:srcRect/>
          <a:stretch>
            <a:fillRect/>
          </a:stretch>
        </p:blipFill>
        <p:spPr bwMode="auto">
          <a:xfrm>
            <a:off x="0" y="4837113"/>
            <a:ext cx="9144000" cy="2047875"/>
          </a:xfrm>
          <a:prstGeom prst="rect">
            <a:avLst/>
          </a:prstGeom>
          <a:noFill/>
          <a:ln w="9525">
            <a:noFill/>
            <a:miter lim="800000"/>
            <a:headEnd/>
            <a:tailEnd/>
          </a:ln>
        </p:spPr>
      </p:pic>
      <p:sp>
        <p:nvSpPr>
          <p:cNvPr id="105474" name="矩形 6"/>
          <p:cNvSpPr>
            <a:spLocks noChangeArrowheads="1"/>
          </p:cNvSpPr>
          <p:nvPr/>
        </p:nvSpPr>
        <p:spPr bwMode="auto">
          <a:xfrm>
            <a:off x="636588" y="2636838"/>
            <a:ext cx="7870825" cy="619125"/>
          </a:xfrm>
          <a:prstGeom prst="rect">
            <a:avLst/>
          </a:prstGeom>
          <a:noFill/>
          <a:ln w="9525">
            <a:noFill/>
            <a:miter lim="800000"/>
            <a:headEnd/>
            <a:tailEnd/>
          </a:ln>
        </p:spPr>
        <p:txBody>
          <a:bodyPr>
            <a:spAutoFit/>
          </a:bodyP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5. SMB Networking Solutions</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274" name="Picture 4"/>
          <p:cNvPicPr>
            <a:picLocks noChangeAspect="1" noChangeArrowheads="1"/>
          </p:cNvPicPr>
          <p:nvPr/>
        </p:nvPicPr>
        <p:blipFill>
          <a:blip r:embed="rId4"/>
          <a:srcRect/>
          <a:stretch>
            <a:fillRect/>
          </a:stretch>
        </p:blipFill>
        <p:spPr bwMode="auto">
          <a:xfrm>
            <a:off x="0" y="6742113"/>
            <a:ext cx="8037513" cy="22225"/>
          </a:xfrm>
          <a:prstGeom prst="rect">
            <a:avLst/>
          </a:prstGeom>
          <a:noFill/>
          <a:ln w="9525">
            <a:noFill/>
            <a:miter lim="800000"/>
            <a:headEnd/>
            <a:tailEnd/>
          </a:ln>
        </p:spPr>
      </p:pic>
      <p:sp>
        <p:nvSpPr>
          <p:cNvPr id="220275" name="Text Box 5"/>
          <p:cNvSpPr txBox="1">
            <a:spLocks noChangeArrowheads="1"/>
          </p:cNvSpPr>
          <p:nvPr/>
        </p:nvSpPr>
        <p:spPr bwMode="auto">
          <a:xfrm>
            <a:off x="0" y="2997200"/>
            <a:ext cx="9188450" cy="3294063"/>
          </a:xfrm>
          <a:prstGeom prst="rect">
            <a:avLst/>
          </a:prstGeom>
          <a:noFill/>
          <a:ln w="9525">
            <a:noFill/>
            <a:miter lim="800000"/>
            <a:headEnd/>
            <a:tailEnd/>
          </a:ln>
        </p:spPr>
        <p:txBody>
          <a:bodyPr wrap="none" anchor="ctr"/>
          <a:lstStyle/>
          <a:p>
            <a:pPr>
              <a:buClr>
                <a:srgbClr val="000000"/>
              </a:buClr>
              <a:buSzPct val="100000"/>
              <a:buFont typeface="Times New Roman" pitchFamily="18" charset="0"/>
              <a:buNone/>
            </a:pPr>
            <a:endParaRPr lang="zh-TW" altLang="en-US"/>
          </a:p>
        </p:txBody>
      </p:sp>
      <p:pic>
        <p:nvPicPr>
          <p:cNvPr id="220276" name="Picture 6"/>
          <p:cNvPicPr>
            <a:picLocks noChangeAspect="1" noChangeArrowheads="1"/>
          </p:cNvPicPr>
          <p:nvPr/>
        </p:nvPicPr>
        <p:blipFill>
          <a:blip r:embed="rId5"/>
          <a:srcRect/>
          <a:stretch>
            <a:fillRect/>
          </a:stretch>
        </p:blipFill>
        <p:spPr bwMode="auto">
          <a:xfrm>
            <a:off x="0" y="1844675"/>
            <a:ext cx="6804025" cy="2800350"/>
          </a:xfrm>
          <a:prstGeom prst="rect">
            <a:avLst/>
          </a:prstGeom>
          <a:noFill/>
          <a:ln w="9525">
            <a:noFill/>
            <a:miter lim="800000"/>
            <a:headEnd/>
            <a:tailEnd/>
          </a:ln>
        </p:spPr>
      </p:pic>
      <p:pic>
        <p:nvPicPr>
          <p:cNvPr id="220277" name="圖片 15"/>
          <p:cNvPicPr>
            <a:picLocks noChangeAspect="1"/>
          </p:cNvPicPr>
          <p:nvPr/>
        </p:nvPicPr>
        <p:blipFill>
          <a:blip r:embed="rId6"/>
          <a:srcRect/>
          <a:stretch>
            <a:fillRect/>
          </a:stretch>
        </p:blipFill>
        <p:spPr bwMode="auto">
          <a:xfrm>
            <a:off x="-33338" y="5915025"/>
            <a:ext cx="9177338" cy="942975"/>
          </a:xfrm>
          <a:prstGeom prst="rect">
            <a:avLst/>
          </a:prstGeom>
          <a:noFill/>
          <a:ln w="9525">
            <a:noFill/>
            <a:miter lim="800000"/>
            <a:headEnd/>
            <a:tailEnd/>
          </a:ln>
        </p:spPr>
      </p:pic>
      <p:graphicFrame>
        <p:nvGraphicFramePr>
          <p:cNvPr id="220273" name="Object 113"/>
          <p:cNvGraphicFramePr>
            <a:graphicFrameLocks noChangeAspect="1"/>
          </p:cNvGraphicFramePr>
          <p:nvPr/>
        </p:nvGraphicFramePr>
        <p:xfrm>
          <a:off x="6046788" y="4221163"/>
          <a:ext cx="3097212" cy="2082800"/>
        </p:xfrm>
        <a:graphic>
          <a:graphicData uri="http://schemas.openxmlformats.org/presentationml/2006/ole">
            <p:oleObj spid="_x0000_s220273" name="Visio" r:id="rId7" imgW="4769446" imgH="3207426" progId="">
              <p:embed/>
            </p:oleObj>
          </a:graphicData>
        </a:graphic>
      </p:graphicFrame>
      <p:grpSp>
        <p:nvGrpSpPr>
          <p:cNvPr id="220278" name="Group 129"/>
          <p:cNvGrpSpPr>
            <a:grpSpLocks/>
          </p:cNvGrpSpPr>
          <p:nvPr/>
        </p:nvGrpSpPr>
        <p:grpSpPr bwMode="auto">
          <a:xfrm>
            <a:off x="0" y="188913"/>
            <a:ext cx="9144000" cy="1657350"/>
            <a:chOff x="0" y="1253"/>
            <a:chExt cx="5760" cy="1044"/>
          </a:xfrm>
        </p:grpSpPr>
        <p:sp>
          <p:nvSpPr>
            <p:cNvPr id="220279" name="Rectangle 3"/>
            <p:cNvSpPr>
              <a:spLocks noChangeArrowheads="1"/>
            </p:cNvSpPr>
            <p:nvPr/>
          </p:nvSpPr>
          <p:spPr bwMode="auto">
            <a:xfrm>
              <a:off x="0" y="1616"/>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b="0"/>
                <a:t>Vigor</a:t>
              </a:r>
              <a:r>
                <a:rPr lang="en-US" altLang="zh-TW" sz="1800" b="0" i="1"/>
                <a:t>IPPBX</a:t>
              </a:r>
              <a:r>
                <a:rPr lang="en-US" altLang="zh-TW" b="0"/>
                <a:t> </a:t>
              </a:r>
              <a:r>
                <a:rPr lang="en-US" altLang="zh-TW" sz="1800" b="0"/>
                <a:t>2820</a:t>
              </a:r>
            </a:p>
          </p:txBody>
        </p:sp>
        <p:sp>
          <p:nvSpPr>
            <p:cNvPr id="220280" name="Rectangle 3"/>
            <p:cNvSpPr>
              <a:spLocks noChangeArrowheads="1"/>
            </p:cNvSpPr>
            <p:nvPr/>
          </p:nvSpPr>
          <p:spPr bwMode="auto">
            <a:xfrm>
              <a:off x="0" y="1979"/>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220281" name="Rectangle 3"/>
            <p:cNvSpPr>
              <a:spLocks noChangeArrowheads="1"/>
            </p:cNvSpPr>
            <p:nvPr/>
          </p:nvSpPr>
          <p:spPr bwMode="auto">
            <a:xfrm>
              <a:off x="0" y="1253"/>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grpSp>
          <p:nvGrpSpPr>
            <p:cNvPr id="220282" name="Group 133"/>
            <p:cNvGrpSpPr>
              <a:grpSpLocks/>
            </p:cNvGrpSpPr>
            <p:nvPr/>
          </p:nvGrpSpPr>
          <p:grpSpPr bwMode="auto">
            <a:xfrm>
              <a:off x="1156" y="1616"/>
              <a:ext cx="4491" cy="318"/>
              <a:chOff x="1156" y="2523"/>
              <a:chExt cx="4491" cy="318"/>
            </a:xfrm>
          </p:grpSpPr>
          <p:sp>
            <p:nvSpPr>
              <p:cNvPr id="220284" name="Rectangle 3"/>
              <p:cNvSpPr>
                <a:spLocks noChangeArrowheads="1"/>
              </p:cNvSpPr>
              <p:nvPr/>
            </p:nvSpPr>
            <p:spPr bwMode="auto">
              <a:xfrm>
                <a:off x="1156"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20285" name="Rectangle 3"/>
              <p:cNvSpPr>
                <a:spLocks noChangeArrowheads="1"/>
              </p:cNvSpPr>
              <p:nvPr/>
            </p:nvSpPr>
            <p:spPr bwMode="auto">
              <a:xfrm>
                <a:off x="2064"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2830Vn</a:t>
                </a:r>
              </a:p>
            </p:txBody>
          </p:sp>
          <p:sp>
            <p:nvSpPr>
              <p:cNvPr id="220286" name="Rectangle 3"/>
              <p:cNvSpPr>
                <a:spLocks noChangeArrowheads="1"/>
              </p:cNvSpPr>
              <p:nvPr/>
            </p:nvSpPr>
            <p:spPr bwMode="auto">
              <a:xfrm>
                <a:off x="3878"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20287" name="Rectangle 3"/>
              <p:cNvSpPr>
                <a:spLocks noChangeArrowheads="1"/>
              </p:cNvSpPr>
              <p:nvPr/>
            </p:nvSpPr>
            <p:spPr bwMode="auto">
              <a:xfrm>
                <a:off x="2971"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20288" name="Rectangle 3"/>
              <p:cNvSpPr>
                <a:spLocks noChangeArrowheads="1"/>
              </p:cNvSpPr>
              <p:nvPr/>
            </p:nvSpPr>
            <p:spPr bwMode="auto">
              <a:xfrm>
                <a:off x="4785"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sp>
          <p:nvSpPr>
            <p:cNvPr id="220283" name="Rectangle 4"/>
            <p:cNvSpPr>
              <a:spLocks noChangeArrowheads="1"/>
            </p:cNvSpPr>
            <p:nvPr/>
          </p:nvSpPr>
          <p:spPr bwMode="auto">
            <a:xfrm>
              <a:off x="1156" y="1979"/>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IP Telephony for SMB</a:t>
              </a:r>
            </a:p>
          </p:txBody>
        </p:sp>
      </p:gr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5"/>
          <p:cNvPicPr>
            <a:picLocks noChangeAspect="1" noChangeArrowheads="1"/>
          </p:cNvPicPr>
          <p:nvPr/>
        </p:nvPicPr>
        <p:blipFill>
          <a:blip r:embed="rId3"/>
          <a:srcRect/>
          <a:stretch>
            <a:fillRect/>
          </a:stretch>
        </p:blipFill>
        <p:spPr bwMode="auto">
          <a:xfrm>
            <a:off x="0" y="6742113"/>
            <a:ext cx="8037513" cy="22225"/>
          </a:xfrm>
          <a:prstGeom prst="rect">
            <a:avLst/>
          </a:prstGeom>
          <a:noFill/>
          <a:ln w="9525">
            <a:noFill/>
            <a:miter lim="800000"/>
            <a:headEnd/>
            <a:tailEnd/>
          </a:ln>
        </p:spPr>
      </p:pic>
      <p:grpSp>
        <p:nvGrpSpPr>
          <p:cNvPr id="222210" name="Group 12"/>
          <p:cNvGrpSpPr>
            <a:grpSpLocks/>
          </p:cNvGrpSpPr>
          <p:nvPr/>
        </p:nvGrpSpPr>
        <p:grpSpPr bwMode="auto">
          <a:xfrm>
            <a:off x="0" y="2276475"/>
            <a:ext cx="6348413" cy="3692525"/>
            <a:chOff x="33" y="1253"/>
            <a:chExt cx="3999" cy="2099"/>
          </a:xfrm>
        </p:grpSpPr>
        <p:grpSp>
          <p:nvGrpSpPr>
            <p:cNvPr id="222226" name="Group 13"/>
            <p:cNvGrpSpPr>
              <a:grpSpLocks/>
            </p:cNvGrpSpPr>
            <p:nvPr/>
          </p:nvGrpSpPr>
          <p:grpSpPr bwMode="auto">
            <a:xfrm>
              <a:off x="33" y="1253"/>
              <a:ext cx="3999" cy="1248"/>
              <a:chOff x="33" y="1253"/>
              <a:chExt cx="3999" cy="1248"/>
            </a:xfrm>
          </p:grpSpPr>
          <p:pic>
            <p:nvPicPr>
              <p:cNvPr id="222228" name="Picture 14"/>
              <p:cNvPicPr>
                <a:picLocks noChangeAspect="1" noChangeArrowheads="1"/>
              </p:cNvPicPr>
              <p:nvPr/>
            </p:nvPicPr>
            <p:blipFill>
              <a:blip r:embed="rId4"/>
              <a:srcRect/>
              <a:stretch>
                <a:fillRect/>
              </a:stretch>
            </p:blipFill>
            <p:spPr bwMode="auto">
              <a:xfrm>
                <a:off x="1303" y="1389"/>
                <a:ext cx="944" cy="548"/>
              </a:xfrm>
              <a:prstGeom prst="rect">
                <a:avLst/>
              </a:prstGeom>
              <a:noFill/>
              <a:ln w="9525">
                <a:noFill/>
                <a:miter lim="800000"/>
                <a:headEnd/>
                <a:tailEnd/>
              </a:ln>
            </p:spPr>
          </p:pic>
          <p:pic>
            <p:nvPicPr>
              <p:cNvPr id="222229" name="Picture 15"/>
              <p:cNvPicPr>
                <a:picLocks noChangeAspect="1" noChangeArrowheads="1"/>
              </p:cNvPicPr>
              <p:nvPr/>
            </p:nvPicPr>
            <p:blipFill>
              <a:blip r:embed="rId5"/>
              <a:srcRect/>
              <a:stretch>
                <a:fillRect/>
              </a:stretch>
            </p:blipFill>
            <p:spPr bwMode="auto">
              <a:xfrm>
                <a:off x="33" y="1648"/>
                <a:ext cx="1955" cy="854"/>
              </a:xfrm>
              <a:prstGeom prst="rect">
                <a:avLst/>
              </a:prstGeom>
              <a:noFill/>
              <a:ln w="9525">
                <a:noFill/>
                <a:miter lim="800000"/>
                <a:headEnd/>
                <a:tailEnd/>
              </a:ln>
            </p:spPr>
          </p:pic>
          <p:pic>
            <p:nvPicPr>
              <p:cNvPr id="222230" name="Picture 16"/>
              <p:cNvPicPr>
                <a:picLocks noChangeAspect="1" noChangeArrowheads="1"/>
              </p:cNvPicPr>
              <p:nvPr/>
            </p:nvPicPr>
            <p:blipFill>
              <a:blip r:embed="rId6"/>
              <a:srcRect/>
              <a:stretch>
                <a:fillRect/>
              </a:stretch>
            </p:blipFill>
            <p:spPr bwMode="auto">
              <a:xfrm>
                <a:off x="1983" y="1253"/>
                <a:ext cx="2050" cy="870"/>
              </a:xfrm>
              <a:prstGeom prst="rect">
                <a:avLst/>
              </a:prstGeom>
              <a:noFill/>
              <a:ln w="9525">
                <a:noFill/>
                <a:miter lim="800000"/>
                <a:headEnd/>
                <a:tailEnd/>
              </a:ln>
            </p:spPr>
          </p:pic>
        </p:grpSp>
        <p:pic>
          <p:nvPicPr>
            <p:cNvPr id="222227" name="Picture 17"/>
            <p:cNvPicPr>
              <a:picLocks noChangeAspect="1" noChangeArrowheads="1"/>
            </p:cNvPicPr>
            <p:nvPr/>
          </p:nvPicPr>
          <p:blipFill>
            <a:blip r:embed="rId7"/>
            <a:srcRect/>
            <a:stretch>
              <a:fillRect/>
            </a:stretch>
          </p:blipFill>
          <p:spPr bwMode="auto">
            <a:xfrm>
              <a:off x="930" y="1752"/>
              <a:ext cx="2404" cy="1600"/>
            </a:xfrm>
            <a:prstGeom prst="rect">
              <a:avLst/>
            </a:prstGeom>
            <a:noFill/>
            <a:ln w="9525">
              <a:noFill/>
              <a:miter lim="800000"/>
              <a:headEnd/>
              <a:tailEnd/>
            </a:ln>
          </p:spPr>
        </p:pic>
      </p:grpSp>
      <p:pic>
        <p:nvPicPr>
          <p:cNvPr id="222211" name="圖片 21"/>
          <p:cNvPicPr>
            <a:picLocks noChangeAspect="1"/>
          </p:cNvPicPr>
          <p:nvPr/>
        </p:nvPicPr>
        <p:blipFill>
          <a:blip r:embed="rId8"/>
          <a:srcRect/>
          <a:stretch>
            <a:fillRect/>
          </a:stretch>
        </p:blipFill>
        <p:spPr bwMode="auto">
          <a:xfrm>
            <a:off x="0" y="5915025"/>
            <a:ext cx="9177338" cy="942975"/>
          </a:xfrm>
          <a:prstGeom prst="rect">
            <a:avLst/>
          </a:prstGeom>
          <a:noFill/>
          <a:ln w="9525">
            <a:noFill/>
            <a:miter lim="800000"/>
            <a:headEnd/>
            <a:tailEnd/>
          </a:ln>
        </p:spPr>
      </p:pic>
      <p:cxnSp>
        <p:nvCxnSpPr>
          <p:cNvPr id="222212" name="AutoShape 18"/>
          <p:cNvCxnSpPr>
            <a:cxnSpLocks noChangeShapeType="1"/>
          </p:cNvCxnSpPr>
          <p:nvPr/>
        </p:nvCxnSpPr>
        <p:spPr bwMode="auto">
          <a:xfrm flipH="1">
            <a:off x="6372225" y="1844675"/>
            <a:ext cx="71438" cy="4752975"/>
          </a:xfrm>
          <a:prstGeom prst="straightConnector1">
            <a:avLst/>
          </a:prstGeom>
          <a:noFill/>
          <a:ln w="9360">
            <a:solidFill>
              <a:srgbClr val="000000"/>
            </a:solidFill>
            <a:miter lim="800000"/>
            <a:headEnd/>
            <a:tailEnd/>
          </a:ln>
        </p:spPr>
      </p:cxnSp>
      <p:sp>
        <p:nvSpPr>
          <p:cNvPr id="25" name="Text Box 19"/>
          <p:cNvSpPr txBox="1">
            <a:spLocks noChangeArrowheads="1"/>
          </p:cNvSpPr>
          <p:nvPr/>
        </p:nvSpPr>
        <p:spPr bwMode="auto">
          <a:xfrm>
            <a:off x="6588125" y="1916113"/>
            <a:ext cx="2555875" cy="4341812"/>
          </a:xfrm>
          <a:prstGeom prst="rect">
            <a:avLst/>
          </a:prstGeom>
          <a:gradFill rotWithShape="0">
            <a:gsLst>
              <a:gs pos="0">
                <a:srgbClr val="EDEDED"/>
              </a:gs>
              <a:gs pos="100000">
                <a:srgbClr val="BCBCBC"/>
              </a:gs>
            </a:gsLst>
            <a:lin ang="16200000" scaled="1"/>
          </a:gradFill>
          <a:ln w="9360">
            <a:solidFill>
              <a:srgbClr val="000000"/>
            </a:solidFill>
            <a:miter lim="800000"/>
            <a:headEnd/>
            <a:tailEnd/>
          </a:ln>
          <a:effectLst>
            <a:outerShdw dist="20160" dir="5400000" algn="ctr" rotWithShape="0">
              <a:srgbClr val="000000">
                <a:alpha val="38034"/>
              </a:srgbClr>
            </a:outerShdw>
          </a:effectLst>
        </p:spPr>
        <p:txBody>
          <a:bodyPr lIns="90000" tIns="46800" rIns="90000" bIns="46800">
            <a:spAutoFit/>
          </a:bodyPr>
          <a:lstStyle/>
          <a:p>
            <a:pPr>
              <a:spcBef>
                <a:spcPts val="8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400">
                <a:solidFill>
                  <a:srgbClr val="000000"/>
                </a:solidFill>
                <a:ea typeface="細明體" pitchFamily="49" charset="-120"/>
              </a:rPr>
              <a:t> </a:t>
            </a:r>
          </a:p>
          <a:p>
            <a:pPr>
              <a:spcBef>
                <a:spcPts val="8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1400">
              <a:solidFill>
                <a:srgbClr val="000000"/>
              </a:solidFill>
              <a:ea typeface="細明體" pitchFamily="49" charset="-120"/>
            </a:endParaRPr>
          </a:p>
          <a:p>
            <a:pPr>
              <a:spcBef>
                <a:spcPts val="8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1400">
              <a:solidFill>
                <a:srgbClr val="000000"/>
              </a:solidFill>
              <a:ea typeface="細明體" pitchFamily="49" charset="-120"/>
            </a:endParaRPr>
          </a:p>
          <a:p>
            <a:pPr>
              <a:spcBef>
                <a:spcPts val="8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1400">
              <a:solidFill>
                <a:srgbClr val="000000"/>
              </a:solidFill>
              <a:ea typeface="細明體" pitchFamily="49" charset="-120"/>
            </a:endParaRPr>
          </a:p>
          <a:p>
            <a:pPr>
              <a:spcBef>
                <a:spcPts val="8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1400">
              <a:solidFill>
                <a:srgbClr val="000000"/>
              </a:solidFill>
              <a:ea typeface="細明體" pitchFamily="49" charset="-120"/>
            </a:endParaRPr>
          </a:p>
          <a:p>
            <a:pPr>
              <a:spcBef>
                <a:spcPts val="8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1400">
              <a:solidFill>
                <a:srgbClr val="000000"/>
              </a:solidFill>
              <a:ea typeface="細明體" pitchFamily="49" charset="-120"/>
            </a:endParaRPr>
          </a:p>
          <a:p>
            <a:pPr>
              <a:spcBef>
                <a:spcPts val="875"/>
              </a:spcBef>
              <a:buClr>
                <a:srgbClr val="0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400">
                <a:solidFill>
                  <a:srgbClr val="000000"/>
                </a:solidFill>
                <a:ea typeface="細明體" pitchFamily="49" charset="-120"/>
              </a:rPr>
              <a:t> </a:t>
            </a:r>
            <a:r>
              <a:rPr lang="en-US" altLang="zh-TW" sz="1300">
                <a:solidFill>
                  <a:srgbClr val="800000"/>
                </a:solidFill>
                <a:ea typeface="細明體" pitchFamily="49" charset="-120"/>
              </a:rPr>
              <a:t>PoE support </a:t>
            </a:r>
          </a:p>
          <a:p>
            <a:pPr>
              <a:spcBef>
                <a:spcPts val="875"/>
              </a:spcBef>
              <a:buClr>
                <a:srgbClr val="8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300">
                <a:solidFill>
                  <a:srgbClr val="800000"/>
                </a:solidFill>
                <a:ea typeface="細明體" pitchFamily="49" charset="-120"/>
              </a:rPr>
              <a:t> Auto Provision</a:t>
            </a:r>
          </a:p>
          <a:p>
            <a:pPr>
              <a:spcBef>
                <a:spcPts val="875"/>
              </a:spcBef>
              <a:buClr>
                <a:srgbClr val="8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300">
                <a:solidFill>
                  <a:srgbClr val="800000"/>
                </a:solidFill>
                <a:ea typeface="細明體" pitchFamily="49" charset="-120"/>
              </a:rPr>
              <a:t> G.722 for crystal voice </a:t>
            </a:r>
          </a:p>
          <a:p>
            <a:pPr>
              <a:spcBef>
                <a:spcPts val="875"/>
              </a:spcBef>
              <a:buClr>
                <a:srgbClr val="8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300">
                <a:solidFill>
                  <a:srgbClr val="800000"/>
                </a:solidFill>
                <a:ea typeface="細明體" pitchFamily="49" charset="-120"/>
              </a:rPr>
              <a:t> Multiple SIP  registration</a:t>
            </a:r>
          </a:p>
          <a:p>
            <a:pPr>
              <a:spcBef>
                <a:spcPts val="875"/>
              </a:spcBef>
              <a:buClr>
                <a:srgbClr val="800000"/>
              </a:buClr>
              <a:buSzPct val="1000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sz="1300">
                <a:solidFill>
                  <a:srgbClr val="800000"/>
                </a:solidFill>
                <a:ea typeface="細明體" pitchFamily="49" charset="-120"/>
              </a:rPr>
              <a:t> BLF ( Busy-Lamp Field)</a:t>
            </a:r>
          </a:p>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1400">
              <a:solidFill>
                <a:srgbClr val="000000"/>
              </a:solidFill>
              <a:ea typeface="細明體" pitchFamily="49" charset="-120"/>
            </a:endParaRPr>
          </a:p>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1400">
              <a:solidFill>
                <a:srgbClr val="000000"/>
              </a:solidFill>
              <a:ea typeface="細明體" pitchFamily="49" charset="-120"/>
            </a:endParaRPr>
          </a:p>
        </p:txBody>
      </p:sp>
      <p:pic>
        <p:nvPicPr>
          <p:cNvPr id="222214" name="Picture 20"/>
          <p:cNvPicPr>
            <a:picLocks noChangeAspect="1" noChangeArrowheads="1"/>
          </p:cNvPicPr>
          <p:nvPr/>
        </p:nvPicPr>
        <p:blipFill>
          <a:blip r:embed="rId9"/>
          <a:srcRect/>
          <a:stretch>
            <a:fillRect/>
          </a:stretch>
        </p:blipFill>
        <p:spPr bwMode="auto">
          <a:xfrm>
            <a:off x="6877050" y="2133600"/>
            <a:ext cx="1728788" cy="1531938"/>
          </a:xfrm>
          <a:prstGeom prst="rect">
            <a:avLst/>
          </a:prstGeom>
          <a:noFill/>
          <a:ln w="19080">
            <a:solidFill>
              <a:srgbClr val="000000"/>
            </a:solidFill>
            <a:miter lim="800000"/>
            <a:headEnd/>
            <a:tailEnd/>
          </a:ln>
        </p:spPr>
      </p:pic>
      <p:grpSp>
        <p:nvGrpSpPr>
          <p:cNvPr id="222215" name="Group 23"/>
          <p:cNvGrpSpPr>
            <a:grpSpLocks/>
          </p:cNvGrpSpPr>
          <p:nvPr/>
        </p:nvGrpSpPr>
        <p:grpSpPr bwMode="auto">
          <a:xfrm>
            <a:off x="0" y="188913"/>
            <a:ext cx="9144000" cy="1657350"/>
            <a:chOff x="0" y="1253"/>
            <a:chExt cx="5760" cy="1044"/>
          </a:xfrm>
        </p:grpSpPr>
        <p:sp>
          <p:nvSpPr>
            <p:cNvPr id="222216" name="Rectangle 3"/>
            <p:cNvSpPr>
              <a:spLocks noChangeArrowheads="1"/>
            </p:cNvSpPr>
            <p:nvPr/>
          </p:nvSpPr>
          <p:spPr bwMode="auto">
            <a:xfrm>
              <a:off x="0" y="1616"/>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800" b="0"/>
                <a:t>Vigor</a:t>
              </a:r>
              <a:r>
                <a:rPr lang="en-US" altLang="zh-TW" sz="1800" b="0" i="1"/>
                <a:t>IPPBX</a:t>
              </a:r>
              <a:r>
                <a:rPr lang="en-US" altLang="zh-TW" sz="1800" b="0"/>
                <a:t> 2820</a:t>
              </a:r>
            </a:p>
          </p:txBody>
        </p:sp>
        <p:sp>
          <p:nvSpPr>
            <p:cNvPr id="222217" name="Rectangle 3"/>
            <p:cNvSpPr>
              <a:spLocks noChangeArrowheads="1"/>
            </p:cNvSpPr>
            <p:nvPr/>
          </p:nvSpPr>
          <p:spPr bwMode="auto">
            <a:xfrm>
              <a:off x="0" y="1979"/>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222218" name="Rectangle 3"/>
            <p:cNvSpPr>
              <a:spLocks noChangeArrowheads="1"/>
            </p:cNvSpPr>
            <p:nvPr/>
          </p:nvSpPr>
          <p:spPr bwMode="auto">
            <a:xfrm>
              <a:off x="0" y="1253"/>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grpSp>
          <p:nvGrpSpPr>
            <p:cNvPr id="222219" name="Group 27"/>
            <p:cNvGrpSpPr>
              <a:grpSpLocks/>
            </p:cNvGrpSpPr>
            <p:nvPr/>
          </p:nvGrpSpPr>
          <p:grpSpPr bwMode="auto">
            <a:xfrm>
              <a:off x="1156" y="1616"/>
              <a:ext cx="4491" cy="318"/>
              <a:chOff x="1156" y="2523"/>
              <a:chExt cx="4491" cy="318"/>
            </a:xfrm>
          </p:grpSpPr>
          <p:sp>
            <p:nvSpPr>
              <p:cNvPr id="222221" name="Rectangle 3"/>
              <p:cNvSpPr>
                <a:spLocks noChangeArrowheads="1"/>
              </p:cNvSpPr>
              <p:nvPr/>
            </p:nvSpPr>
            <p:spPr bwMode="auto">
              <a:xfrm>
                <a:off x="1156"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22222" name="Rectangle 3"/>
              <p:cNvSpPr>
                <a:spLocks noChangeArrowheads="1"/>
              </p:cNvSpPr>
              <p:nvPr/>
            </p:nvSpPr>
            <p:spPr bwMode="auto">
              <a:xfrm>
                <a:off x="2064"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2830Vn</a:t>
                </a:r>
              </a:p>
            </p:txBody>
          </p:sp>
          <p:sp>
            <p:nvSpPr>
              <p:cNvPr id="222223" name="Rectangle 3"/>
              <p:cNvSpPr>
                <a:spLocks noChangeArrowheads="1"/>
              </p:cNvSpPr>
              <p:nvPr/>
            </p:nvSpPr>
            <p:spPr bwMode="auto">
              <a:xfrm>
                <a:off x="3878"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22224" name="Rectangle 3"/>
              <p:cNvSpPr>
                <a:spLocks noChangeArrowheads="1"/>
              </p:cNvSpPr>
              <p:nvPr/>
            </p:nvSpPr>
            <p:spPr bwMode="auto">
              <a:xfrm>
                <a:off x="2971"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22225" name="Rectangle 3"/>
              <p:cNvSpPr>
                <a:spLocks noChangeArrowheads="1"/>
              </p:cNvSpPr>
              <p:nvPr/>
            </p:nvSpPr>
            <p:spPr bwMode="auto">
              <a:xfrm>
                <a:off x="4785" y="2523"/>
                <a:ext cx="86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sp>
          <p:nvSpPr>
            <p:cNvPr id="222220" name="Rectangle 4"/>
            <p:cNvSpPr>
              <a:spLocks noChangeArrowheads="1"/>
            </p:cNvSpPr>
            <p:nvPr/>
          </p:nvSpPr>
          <p:spPr bwMode="auto">
            <a:xfrm>
              <a:off x="1156" y="1979"/>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Vigor</a:t>
              </a:r>
              <a:r>
                <a:rPr lang="en-US" altLang="zh-TW" i="1">
                  <a:solidFill>
                    <a:srgbClr val="800000"/>
                  </a:solidFill>
                </a:rPr>
                <a:t>IPPBX</a:t>
              </a:r>
              <a:r>
                <a:rPr lang="en-US" altLang="zh-TW">
                  <a:solidFill>
                    <a:srgbClr val="800000"/>
                  </a:solidFill>
                </a:rPr>
                <a:t> 2820 + VigorPhone350</a:t>
              </a:r>
            </a:p>
          </p:txBody>
        </p:sp>
      </p:grpSp>
    </p:spTree>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p:cNvPicPr>
            <a:picLocks noChangeAspect="1" noChangeArrowheads="1"/>
          </p:cNvPicPr>
          <p:nvPr/>
        </p:nvPicPr>
        <p:blipFill>
          <a:blip r:embed="rId3"/>
          <a:srcRect/>
          <a:stretch>
            <a:fillRect/>
          </a:stretch>
        </p:blipFill>
        <p:spPr bwMode="auto">
          <a:xfrm>
            <a:off x="0" y="6835775"/>
            <a:ext cx="8035925" cy="22225"/>
          </a:xfrm>
          <a:prstGeom prst="rect">
            <a:avLst/>
          </a:prstGeom>
          <a:noFill/>
          <a:ln w="9525">
            <a:noFill/>
            <a:miter lim="800000"/>
            <a:headEnd/>
            <a:tailEnd/>
          </a:ln>
        </p:spPr>
      </p:pic>
      <p:sp>
        <p:nvSpPr>
          <p:cNvPr id="224258" name="Text Box 5"/>
          <p:cNvSpPr txBox="1">
            <a:spLocks noChangeArrowheads="1"/>
          </p:cNvSpPr>
          <p:nvPr/>
        </p:nvSpPr>
        <p:spPr bwMode="auto">
          <a:xfrm>
            <a:off x="395288" y="1412875"/>
            <a:ext cx="8229600" cy="4537075"/>
          </a:xfrm>
          <a:prstGeom prst="rect">
            <a:avLst/>
          </a:prstGeom>
          <a:noFill/>
          <a:ln w="9525">
            <a:noFill/>
            <a:miter lim="800000"/>
            <a:headEnd/>
            <a:tailEnd/>
          </a:ln>
        </p:spPr>
        <p:txBody>
          <a:bodyPr wrap="none" anchor="ctr"/>
          <a:lstStyle/>
          <a:p>
            <a:pPr algn="ctr">
              <a:buClr>
                <a:srgbClr val="000000"/>
              </a:buClr>
              <a:buSzPct val="100000"/>
              <a:buFont typeface="Times New Roman" pitchFamily="18" charset="0"/>
              <a:buNone/>
            </a:pPr>
            <a:r>
              <a:rPr lang="en-US" altLang="zh-TW"/>
              <a:t>On</a:t>
            </a:r>
          </a:p>
        </p:txBody>
      </p:sp>
      <p:pic>
        <p:nvPicPr>
          <p:cNvPr id="224259" name="圖片 22"/>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224260" name="Group 24"/>
          <p:cNvGrpSpPr>
            <a:grpSpLocks/>
          </p:cNvGrpSpPr>
          <p:nvPr/>
        </p:nvGrpSpPr>
        <p:grpSpPr bwMode="auto">
          <a:xfrm>
            <a:off x="250825" y="1916113"/>
            <a:ext cx="8677275" cy="4033837"/>
            <a:chOff x="158" y="1389"/>
            <a:chExt cx="5466" cy="2541"/>
          </a:xfrm>
        </p:grpSpPr>
        <p:pic>
          <p:nvPicPr>
            <p:cNvPr id="224273" name="Picture 141"/>
            <p:cNvPicPr>
              <a:picLocks noChangeAspect="1" noChangeArrowheads="1"/>
            </p:cNvPicPr>
            <p:nvPr/>
          </p:nvPicPr>
          <p:blipFill>
            <a:blip r:embed="rId5"/>
            <a:srcRect/>
            <a:stretch>
              <a:fillRect/>
            </a:stretch>
          </p:blipFill>
          <p:spPr bwMode="auto">
            <a:xfrm>
              <a:off x="3152" y="1616"/>
              <a:ext cx="2472" cy="1980"/>
            </a:xfrm>
            <a:prstGeom prst="rect">
              <a:avLst/>
            </a:prstGeom>
            <a:noFill/>
            <a:ln w="9525">
              <a:noFill/>
              <a:miter lim="800000"/>
              <a:headEnd/>
              <a:tailEnd/>
            </a:ln>
          </p:spPr>
        </p:pic>
        <p:pic>
          <p:nvPicPr>
            <p:cNvPr id="224274" name="Picture 134" descr="紅底數字_1"/>
            <p:cNvPicPr>
              <a:picLocks noChangeAspect="1" noChangeArrowheads="1"/>
            </p:cNvPicPr>
            <p:nvPr/>
          </p:nvPicPr>
          <p:blipFill>
            <a:blip r:embed="rId6"/>
            <a:srcRect/>
            <a:stretch>
              <a:fillRect/>
            </a:stretch>
          </p:blipFill>
          <p:spPr bwMode="auto">
            <a:xfrm>
              <a:off x="158" y="1389"/>
              <a:ext cx="363" cy="273"/>
            </a:xfrm>
            <a:prstGeom prst="rect">
              <a:avLst/>
            </a:prstGeom>
            <a:noFill/>
            <a:ln w="9525">
              <a:noFill/>
              <a:miter lim="800000"/>
              <a:headEnd/>
              <a:tailEnd/>
            </a:ln>
          </p:spPr>
        </p:pic>
        <p:pic>
          <p:nvPicPr>
            <p:cNvPr id="224275" name="Picture 135" descr="紅底數字_2"/>
            <p:cNvPicPr>
              <a:picLocks noChangeAspect="1" noChangeArrowheads="1"/>
            </p:cNvPicPr>
            <p:nvPr/>
          </p:nvPicPr>
          <p:blipFill>
            <a:blip r:embed="rId7"/>
            <a:srcRect/>
            <a:stretch>
              <a:fillRect/>
            </a:stretch>
          </p:blipFill>
          <p:spPr bwMode="auto">
            <a:xfrm>
              <a:off x="158" y="1672"/>
              <a:ext cx="363" cy="274"/>
            </a:xfrm>
            <a:prstGeom prst="rect">
              <a:avLst/>
            </a:prstGeom>
            <a:noFill/>
            <a:ln w="9525">
              <a:noFill/>
              <a:miter lim="800000"/>
              <a:headEnd/>
              <a:tailEnd/>
            </a:ln>
          </p:spPr>
        </p:pic>
        <p:pic>
          <p:nvPicPr>
            <p:cNvPr id="224276" name="Picture 136" descr="紅底數字_3"/>
            <p:cNvPicPr>
              <a:picLocks noChangeAspect="1" noChangeArrowheads="1"/>
            </p:cNvPicPr>
            <p:nvPr/>
          </p:nvPicPr>
          <p:blipFill>
            <a:blip r:embed="rId8"/>
            <a:srcRect/>
            <a:stretch>
              <a:fillRect/>
            </a:stretch>
          </p:blipFill>
          <p:spPr bwMode="auto">
            <a:xfrm>
              <a:off x="158" y="1979"/>
              <a:ext cx="363" cy="273"/>
            </a:xfrm>
            <a:prstGeom prst="rect">
              <a:avLst/>
            </a:prstGeom>
            <a:noFill/>
            <a:ln w="9525">
              <a:noFill/>
              <a:miter lim="800000"/>
              <a:headEnd/>
              <a:tailEnd/>
            </a:ln>
          </p:spPr>
        </p:pic>
        <p:pic>
          <p:nvPicPr>
            <p:cNvPr id="224277" name="Picture 137" descr="紅底數字_4"/>
            <p:cNvPicPr>
              <a:picLocks noChangeAspect="1" noChangeArrowheads="1"/>
            </p:cNvPicPr>
            <p:nvPr/>
          </p:nvPicPr>
          <p:blipFill>
            <a:blip r:embed="rId9"/>
            <a:srcRect/>
            <a:stretch>
              <a:fillRect/>
            </a:stretch>
          </p:blipFill>
          <p:spPr bwMode="auto">
            <a:xfrm>
              <a:off x="158" y="2432"/>
              <a:ext cx="363" cy="273"/>
            </a:xfrm>
            <a:prstGeom prst="rect">
              <a:avLst/>
            </a:prstGeom>
            <a:noFill/>
            <a:ln w="9525">
              <a:noFill/>
              <a:miter lim="800000"/>
              <a:headEnd/>
              <a:tailEnd/>
            </a:ln>
          </p:spPr>
        </p:pic>
        <p:pic>
          <p:nvPicPr>
            <p:cNvPr id="224278" name="Picture 138" descr="紅底數字_5"/>
            <p:cNvPicPr>
              <a:picLocks noChangeAspect="1" noChangeArrowheads="1"/>
            </p:cNvPicPr>
            <p:nvPr/>
          </p:nvPicPr>
          <p:blipFill>
            <a:blip r:embed="rId10"/>
            <a:srcRect/>
            <a:stretch>
              <a:fillRect/>
            </a:stretch>
          </p:blipFill>
          <p:spPr bwMode="auto">
            <a:xfrm>
              <a:off x="204" y="3158"/>
              <a:ext cx="363" cy="251"/>
            </a:xfrm>
            <a:prstGeom prst="rect">
              <a:avLst/>
            </a:prstGeom>
            <a:noFill/>
            <a:ln w="9525">
              <a:noFill/>
              <a:miter lim="800000"/>
              <a:headEnd/>
              <a:tailEnd/>
            </a:ln>
          </p:spPr>
        </p:pic>
        <p:pic>
          <p:nvPicPr>
            <p:cNvPr id="224279" name="Picture 139" descr="紅底數字_6"/>
            <p:cNvPicPr>
              <a:picLocks noChangeAspect="1" noChangeArrowheads="1"/>
            </p:cNvPicPr>
            <p:nvPr/>
          </p:nvPicPr>
          <p:blipFill>
            <a:blip r:embed="rId11"/>
            <a:srcRect/>
            <a:stretch>
              <a:fillRect/>
            </a:stretch>
          </p:blipFill>
          <p:spPr bwMode="auto">
            <a:xfrm>
              <a:off x="204" y="3657"/>
              <a:ext cx="363" cy="273"/>
            </a:xfrm>
            <a:prstGeom prst="rect">
              <a:avLst/>
            </a:prstGeom>
            <a:noFill/>
            <a:ln w="9525">
              <a:noFill/>
              <a:miter lim="800000"/>
              <a:headEnd/>
              <a:tailEnd/>
            </a:ln>
          </p:spPr>
        </p:pic>
      </p:grpSp>
      <p:sp>
        <p:nvSpPr>
          <p:cNvPr id="224261" name="Rectangle 4"/>
          <p:cNvSpPr>
            <a:spLocks noChangeArrowheads="1"/>
          </p:cNvSpPr>
          <p:nvPr/>
        </p:nvSpPr>
        <p:spPr bwMode="auto">
          <a:xfrm>
            <a:off x="0" y="1484313"/>
            <a:ext cx="5219700" cy="4032250"/>
          </a:xfrm>
          <a:prstGeom prst="rect">
            <a:avLst/>
          </a:prstGeom>
          <a:noFill/>
          <a:ln w="9525">
            <a:noFill/>
            <a:miter lim="800000"/>
            <a:headEnd/>
            <a:tailEnd/>
          </a:ln>
        </p:spPr>
        <p:txBody>
          <a:bodyPr lIns="91421" tIns="45712" rIns="91421" bIns="45712"/>
          <a:lstStyle/>
          <a:p>
            <a:pPr marL="342900" indent="-342900" eaLnBrk="0" hangingPunct="0">
              <a:lnSpc>
                <a:spcPct val="109000"/>
              </a:lnSpc>
              <a:spcBef>
                <a:spcPts val="800"/>
              </a:spcBef>
              <a:buClr>
                <a:srgbClr val="000000"/>
              </a:buClr>
              <a:buSzPct val="100000"/>
              <a:buFont typeface="Times New Roman" pitchFamily="18" charset="0"/>
              <a:buNone/>
            </a:pPr>
            <a:r>
              <a:rPr lang="en-US" altLang="zh-TW">
                <a:solidFill>
                  <a:srgbClr val="000066"/>
                </a:solidFill>
                <a:ea typeface="細明體" pitchFamily="49" charset="-120"/>
              </a:rPr>
              <a:t>           </a:t>
            </a:r>
            <a:r>
              <a:rPr lang="en-US" altLang="zh-TW" sz="1600">
                <a:solidFill>
                  <a:srgbClr val="800000"/>
                </a:solidFill>
                <a:ea typeface="細明體" pitchFamily="49" charset="-120"/>
              </a:rPr>
              <a:t> </a:t>
            </a:r>
          </a:p>
          <a:p>
            <a:pPr marL="342900" indent="-342900" eaLnBrk="0" hangingPunct="0">
              <a:lnSpc>
                <a:spcPct val="109000"/>
              </a:lnSpc>
              <a:spcBef>
                <a:spcPts val="800"/>
              </a:spcBef>
              <a:buClr>
                <a:srgbClr val="000000"/>
              </a:buClr>
              <a:buSzPct val="100000"/>
              <a:buFont typeface="Times New Roman" pitchFamily="18" charset="0"/>
              <a:buNone/>
            </a:pPr>
            <a:r>
              <a:rPr lang="en-US" altLang="zh-TW" sz="1600">
                <a:solidFill>
                  <a:srgbClr val="800000"/>
                </a:solidFill>
                <a:ea typeface="細明體" pitchFamily="49" charset="-120"/>
              </a:rPr>
              <a:t>              </a:t>
            </a:r>
            <a:r>
              <a:rPr lang="en-US" altLang="zh-TW" sz="1800">
                <a:solidFill>
                  <a:srgbClr val="800000"/>
                </a:solidFill>
                <a:ea typeface="細明體" pitchFamily="49" charset="-120"/>
              </a:rPr>
              <a:t>One device</a:t>
            </a:r>
          </a:p>
          <a:p>
            <a:pPr marL="342900" indent="-342900" eaLnBrk="0" hangingPunct="0">
              <a:lnSpc>
                <a:spcPct val="109000"/>
              </a:lnSpc>
              <a:spcBef>
                <a:spcPts val="800"/>
              </a:spcBef>
              <a:buClr>
                <a:srgbClr val="000000"/>
              </a:buClr>
              <a:buSzPct val="100000"/>
              <a:buFont typeface="Times New Roman" pitchFamily="18" charset="0"/>
              <a:buNone/>
            </a:pPr>
            <a:r>
              <a:rPr lang="zh-TW" altLang="en-US" sz="1800">
                <a:solidFill>
                  <a:srgbClr val="800000"/>
                </a:solidFill>
                <a:ea typeface="細明體" pitchFamily="49" charset="-120"/>
              </a:rPr>
              <a:t>             </a:t>
            </a:r>
            <a:r>
              <a:rPr lang="en-US" altLang="zh-TW" sz="1800">
                <a:solidFill>
                  <a:srgbClr val="800000"/>
                </a:solidFill>
                <a:ea typeface="細明體" pitchFamily="49" charset="-120"/>
              </a:rPr>
              <a:t>Two WAN ports</a:t>
            </a:r>
          </a:p>
          <a:p>
            <a:pPr marL="342900" indent="-342900" eaLnBrk="0" hangingPunct="0">
              <a:lnSpc>
                <a:spcPct val="109000"/>
              </a:lnSpc>
              <a:spcBef>
                <a:spcPts val="800"/>
              </a:spcBef>
              <a:buClr>
                <a:srgbClr val="000000"/>
              </a:buClr>
              <a:buSzPct val="100000"/>
              <a:buFont typeface="Times New Roman" pitchFamily="18" charset="0"/>
              <a:buNone/>
            </a:pPr>
            <a:r>
              <a:rPr lang="en-US" altLang="zh-TW" sz="1800">
                <a:solidFill>
                  <a:srgbClr val="800000"/>
                </a:solidFill>
                <a:ea typeface="細明體" pitchFamily="49" charset="-120"/>
              </a:rPr>
              <a:t>             Three ways to access the Internet</a:t>
            </a:r>
          </a:p>
          <a:p>
            <a:pPr marL="342900" indent="-342900" eaLnBrk="0" hangingPunct="0">
              <a:lnSpc>
                <a:spcPct val="109000"/>
              </a:lnSpc>
              <a:spcBef>
                <a:spcPts val="800"/>
              </a:spcBef>
              <a:buClr>
                <a:srgbClr val="000000"/>
              </a:buClr>
              <a:buSzPct val="100000"/>
              <a:buFont typeface="Times New Roman" pitchFamily="18" charset="0"/>
              <a:buNone/>
            </a:pPr>
            <a:r>
              <a:rPr lang="en-US" altLang="zh-TW" sz="1800">
                <a:solidFill>
                  <a:srgbClr val="800000"/>
                </a:solidFill>
                <a:ea typeface="細明體" pitchFamily="49" charset="-120"/>
              </a:rPr>
              <a:t>             </a:t>
            </a:r>
            <a:r>
              <a:rPr lang="en-US" altLang="zh-TW" sz="1600">
                <a:solidFill>
                  <a:srgbClr val="800000"/>
                </a:solidFill>
                <a:ea typeface="細明體" pitchFamily="49" charset="-120"/>
              </a:rPr>
              <a:t>(</a:t>
            </a:r>
            <a:r>
              <a:rPr lang="en-US" altLang="zh-TW" sz="1600">
                <a:solidFill>
                  <a:srgbClr val="000066"/>
                </a:solidFill>
                <a:ea typeface="細明體" pitchFamily="49" charset="-120"/>
              </a:rPr>
              <a:t>ADSL2+ / Broadband / 3.5G</a:t>
            </a:r>
            <a:r>
              <a:rPr lang="en-US" altLang="zh-TW" sz="1600">
                <a:solidFill>
                  <a:srgbClr val="800000"/>
                </a:solidFill>
                <a:ea typeface="細明體" pitchFamily="49" charset="-120"/>
              </a:rPr>
              <a:t>)</a:t>
            </a:r>
          </a:p>
          <a:p>
            <a:pPr marL="342900" indent="-342900" eaLnBrk="0" hangingPunct="0">
              <a:lnSpc>
                <a:spcPct val="109000"/>
              </a:lnSpc>
              <a:spcBef>
                <a:spcPts val="800"/>
              </a:spcBef>
              <a:buClr>
                <a:srgbClr val="000000"/>
              </a:buClr>
              <a:buSzPct val="100000"/>
              <a:buFont typeface="Times New Roman" pitchFamily="18" charset="0"/>
              <a:buNone/>
            </a:pPr>
            <a:r>
              <a:rPr lang="en-US" altLang="zh-TW" sz="1800">
                <a:solidFill>
                  <a:srgbClr val="800000"/>
                </a:solidFill>
                <a:ea typeface="細明體" pitchFamily="49" charset="-120"/>
              </a:rPr>
              <a:t>             Four modules for management</a:t>
            </a:r>
          </a:p>
          <a:p>
            <a:pPr marL="342900" indent="-342900" eaLnBrk="0" hangingPunct="0">
              <a:lnSpc>
                <a:spcPct val="109000"/>
              </a:lnSpc>
              <a:spcBef>
                <a:spcPts val="800"/>
              </a:spcBef>
              <a:buClr>
                <a:srgbClr val="000000"/>
              </a:buClr>
              <a:buSzPct val="100000"/>
              <a:buFont typeface="Times New Roman" pitchFamily="18" charset="0"/>
              <a:buNone/>
            </a:pPr>
            <a:r>
              <a:rPr lang="en-US" altLang="zh-TW" sz="1800">
                <a:solidFill>
                  <a:srgbClr val="800000"/>
                </a:solidFill>
                <a:ea typeface="細明體" pitchFamily="49" charset="-120"/>
              </a:rPr>
              <a:t>             </a:t>
            </a:r>
            <a:r>
              <a:rPr lang="en-US" altLang="zh-TW" sz="1600">
                <a:solidFill>
                  <a:srgbClr val="800000"/>
                </a:solidFill>
                <a:ea typeface="細明體" pitchFamily="49" charset="-120"/>
              </a:rPr>
              <a:t>(</a:t>
            </a:r>
            <a:r>
              <a:rPr lang="en-US" altLang="zh-TW" sz="1600">
                <a:solidFill>
                  <a:srgbClr val="000066"/>
                </a:solidFill>
                <a:ea typeface="細明體" pitchFamily="49" charset="-120"/>
              </a:rPr>
              <a:t>IM management / Content filter</a:t>
            </a:r>
          </a:p>
          <a:p>
            <a:pPr marL="342900" indent="-342900" eaLnBrk="0" hangingPunct="0">
              <a:lnSpc>
                <a:spcPct val="109000"/>
              </a:lnSpc>
              <a:spcBef>
                <a:spcPts val="800"/>
              </a:spcBef>
              <a:buClr>
                <a:srgbClr val="000000"/>
              </a:buClr>
              <a:buSzPct val="100000"/>
              <a:buFont typeface="Times New Roman" pitchFamily="18" charset="0"/>
              <a:buNone/>
            </a:pPr>
            <a:r>
              <a:rPr lang="en-US" altLang="zh-TW" sz="1600">
                <a:solidFill>
                  <a:srgbClr val="000066"/>
                </a:solidFill>
                <a:ea typeface="細明體" pitchFamily="49" charset="-120"/>
              </a:rPr>
              <a:t>               Bandwidth control / Object management</a:t>
            </a:r>
            <a:r>
              <a:rPr lang="en-US" altLang="zh-TW" sz="1600">
                <a:solidFill>
                  <a:srgbClr val="800000"/>
                </a:solidFill>
                <a:ea typeface="細明體" pitchFamily="49" charset="-120"/>
              </a:rPr>
              <a:t>)</a:t>
            </a:r>
          </a:p>
          <a:p>
            <a:pPr marL="342900" indent="-342900" eaLnBrk="0" hangingPunct="0">
              <a:lnSpc>
                <a:spcPct val="109000"/>
              </a:lnSpc>
              <a:spcBef>
                <a:spcPts val="800"/>
              </a:spcBef>
              <a:buClr>
                <a:srgbClr val="000000"/>
              </a:buClr>
              <a:buSzPct val="100000"/>
              <a:buFont typeface="Times New Roman" pitchFamily="18" charset="0"/>
              <a:buNone/>
            </a:pPr>
            <a:r>
              <a:rPr lang="en-US" altLang="zh-TW" sz="1800">
                <a:solidFill>
                  <a:srgbClr val="800000"/>
                </a:solidFill>
                <a:ea typeface="細明體" pitchFamily="49" charset="-120"/>
              </a:rPr>
              <a:t>             Five major functions</a:t>
            </a:r>
          </a:p>
          <a:p>
            <a:pPr marL="342900" indent="-342900" eaLnBrk="0" hangingPunct="0">
              <a:lnSpc>
                <a:spcPct val="109000"/>
              </a:lnSpc>
              <a:spcBef>
                <a:spcPts val="800"/>
              </a:spcBef>
              <a:buClr>
                <a:srgbClr val="000000"/>
              </a:buClr>
              <a:buSzPct val="100000"/>
              <a:buFont typeface="Times New Roman" pitchFamily="18" charset="0"/>
              <a:buNone/>
            </a:pPr>
            <a:r>
              <a:rPr lang="en-US" altLang="zh-TW" sz="1800">
                <a:solidFill>
                  <a:srgbClr val="800000"/>
                </a:solidFill>
                <a:ea typeface="細明體" pitchFamily="49" charset="-120"/>
              </a:rPr>
              <a:t>             </a:t>
            </a:r>
            <a:r>
              <a:rPr lang="en-US" altLang="zh-TW" sz="1600">
                <a:solidFill>
                  <a:srgbClr val="800000"/>
                </a:solidFill>
                <a:ea typeface="細明體" pitchFamily="49" charset="-120"/>
              </a:rPr>
              <a:t>(</a:t>
            </a:r>
            <a:r>
              <a:rPr lang="en-US" altLang="zh-TW" sz="1600">
                <a:solidFill>
                  <a:srgbClr val="000066"/>
                </a:solidFill>
                <a:ea typeface="細明體" pitchFamily="49" charset="-120"/>
              </a:rPr>
              <a:t>VoIP / 11n / VPN / QoS / Firewall</a:t>
            </a:r>
            <a:r>
              <a:rPr lang="en-US" altLang="zh-TW" sz="1600">
                <a:solidFill>
                  <a:srgbClr val="800000"/>
                </a:solidFill>
                <a:ea typeface="細明體" pitchFamily="49" charset="-120"/>
              </a:rPr>
              <a:t>)</a:t>
            </a:r>
          </a:p>
          <a:p>
            <a:pPr marL="342900" indent="-342900" eaLnBrk="0" hangingPunct="0">
              <a:lnSpc>
                <a:spcPct val="109000"/>
              </a:lnSpc>
              <a:spcBef>
                <a:spcPts val="800"/>
              </a:spcBef>
              <a:buClr>
                <a:srgbClr val="000000"/>
              </a:buClr>
              <a:buSzPct val="100000"/>
              <a:buFont typeface="Times New Roman" pitchFamily="18" charset="0"/>
              <a:buNone/>
            </a:pPr>
            <a:r>
              <a:rPr lang="en-US" altLang="zh-TW" sz="1800">
                <a:solidFill>
                  <a:srgbClr val="800000"/>
                </a:solidFill>
                <a:ea typeface="細明體" pitchFamily="49" charset="-120"/>
              </a:rPr>
              <a:t>              Six Star design</a:t>
            </a:r>
          </a:p>
        </p:txBody>
      </p:sp>
      <p:grpSp>
        <p:nvGrpSpPr>
          <p:cNvPr id="224262" name="Group 24"/>
          <p:cNvGrpSpPr>
            <a:grpSpLocks/>
          </p:cNvGrpSpPr>
          <p:nvPr/>
        </p:nvGrpSpPr>
        <p:grpSpPr bwMode="auto">
          <a:xfrm>
            <a:off x="0" y="188913"/>
            <a:ext cx="9144000" cy="1657350"/>
            <a:chOff x="0" y="164"/>
            <a:chExt cx="5760" cy="1044"/>
          </a:xfrm>
        </p:grpSpPr>
        <p:sp>
          <p:nvSpPr>
            <p:cNvPr id="224263"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Vigor2820Vn</a:t>
              </a:r>
            </a:p>
          </p:txBody>
        </p:sp>
        <p:sp>
          <p:nvSpPr>
            <p:cNvPr id="224264"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224265"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24266"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990000"/>
                  </a:solidFill>
                </a:rPr>
                <a:t>Satisfied Your needs by All-in-one Wireless Router</a:t>
              </a:r>
            </a:p>
          </p:txBody>
        </p:sp>
        <p:sp>
          <p:nvSpPr>
            <p:cNvPr id="224267"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24268" name="Group 30"/>
            <p:cNvGrpSpPr>
              <a:grpSpLocks/>
            </p:cNvGrpSpPr>
            <p:nvPr/>
          </p:nvGrpSpPr>
          <p:grpSpPr bwMode="auto">
            <a:xfrm>
              <a:off x="1156" y="527"/>
              <a:ext cx="3744" cy="318"/>
              <a:chOff x="930" y="1797"/>
              <a:chExt cx="3744" cy="318"/>
            </a:xfrm>
          </p:grpSpPr>
          <p:sp>
            <p:nvSpPr>
              <p:cNvPr id="224269"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2830Vn</a:t>
                </a:r>
              </a:p>
            </p:txBody>
          </p:sp>
          <p:sp>
            <p:nvSpPr>
              <p:cNvPr id="224270"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24271"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24272"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2"/>
          <p:cNvPicPr>
            <a:picLocks noChangeAspect="1" noChangeArrowheads="1"/>
          </p:cNvPicPr>
          <p:nvPr/>
        </p:nvPicPr>
        <p:blipFill>
          <a:blip r:embed="rId3"/>
          <a:srcRect/>
          <a:stretch>
            <a:fillRect/>
          </a:stretch>
        </p:blipFill>
        <p:spPr bwMode="auto">
          <a:xfrm>
            <a:off x="1976438" y="6843713"/>
            <a:ext cx="4610100" cy="14287"/>
          </a:xfrm>
          <a:prstGeom prst="rect">
            <a:avLst/>
          </a:prstGeom>
          <a:noFill/>
          <a:ln w="9525">
            <a:noFill/>
            <a:miter lim="800000"/>
            <a:headEnd/>
            <a:tailEnd/>
          </a:ln>
        </p:spPr>
      </p:pic>
      <p:sp>
        <p:nvSpPr>
          <p:cNvPr id="226306" name="Rectangle 18"/>
          <p:cNvSpPr>
            <a:spLocks noChangeArrowheads="1"/>
          </p:cNvSpPr>
          <p:nvPr/>
        </p:nvSpPr>
        <p:spPr bwMode="auto">
          <a:xfrm>
            <a:off x="3563938" y="3284538"/>
            <a:ext cx="1943100" cy="720725"/>
          </a:xfrm>
          <a:prstGeom prst="rect">
            <a:avLst/>
          </a:prstGeom>
          <a:solidFill>
            <a:srgbClr val="000066"/>
          </a:solidFill>
          <a:ln w="9525">
            <a:noFill/>
            <a:miter lim="800000"/>
            <a:headEnd/>
            <a:tailEnd/>
          </a:ln>
        </p:spPr>
        <p:txBody>
          <a:bodyPr wrap="none" anchor="ctr"/>
          <a:lstStyle/>
          <a:p>
            <a:pPr algn="ctr"/>
            <a:r>
              <a:rPr kumimoji="1" lang="en-US" altLang="zh-TW" sz="1600"/>
              <a:t>Secure</a:t>
            </a:r>
          </a:p>
          <a:p>
            <a:pPr algn="ctr"/>
            <a:r>
              <a:rPr kumimoji="1" lang="en-US" altLang="zh-TW" sz="1600"/>
              <a:t>VoIP Call</a:t>
            </a:r>
          </a:p>
        </p:txBody>
      </p:sp>
      <p:grpSp>
        <p:nvGrpSpPr>
          <p:cNvPr id="226307" name="Group 156"/>
          <p:cNvGrpSpPr>
            <a:grpSpLocks/>
          </p:cNvGrpSpPr>
          <p:nvPr/>
        </p:nvGrpSpPr>
        <p:grpSpPr bwMode="auto">
          <a:xfrm>
            <a:off x="755650" y="2420938"/>
            <a:ext cx="7697788" cy="2270125"/>
            <a:chOff x="480" y="1530"/>
            <a:chExt cx="4849" cy="1430"/>
          </a:xfrm>
        </p:grpSpPr>
        <p:sp>
          <p:nvSpPr>
            <p:cNvPr id="226332" name="AutoShape 62"/>
            <p:cNvSpPr>
              <a:spLocks noChangeArrowheads="1"/>
            </p:cNvSpPr>
            <p:nvPr/>
          </p:nvSpPr>
          <p:spPr bwMode="auto">
            <a:xfrm>
              <a:off x="480" y="2129"/>
              <a:ext cx="323" cy="831"/>
            </a:xfrm>
            <a:prstGeom prst="curvedRightArrow">
              <a:avLst>
                <a:gd name="adj1" fmla="val 51455"/>
                <a:gd name="adj2" fmla="val 102910"/>
                <a:gd name="adj3" fmla="val 33333"/>
              </a:avLst>
            </a:prstGeom>
            <a:solidFill>
              <a:srgbClr val="00B8FF"/>
            </a:solidFill>
            <a:ln w="9525">
              <a:solidFill>
                <a:schemeClr val="tx1"/>
              </a:solidFill>
              <a:miter lim="800000"/>
              <a:headEnd/>
              <a:tailEnd/>
            </a:ln>
          </p:spPr>
          <p:txBody>
            <a:bodyPr wrap="none" anchor="ctr"/>
            <a:lstStyle/>
            <a:p>
              <a:pPr>
                <a:buClr>
                  <a:srgbClr val="000000"/>
                </a:buClr>
                <a:buSzPct val="100000"/>
                <a:buFont typeface="Times New Roman" pitchFamily="18" charset="0"/>
                <a:buNone/>
              </a:pPr>
              <a:endParaRPr lang="zh-TW" altLang="en-US"/>
            </a:p>
          </p:txBody>
        </p:sp>
        <p:sp>
          <p:nvSpPr>
            <p:cNvPr id="226333" name="AutoShape 63"/>
            <p:cNvSpPr>
              <a:spLocks noChangeArrowheads="1"/>
            </p:cNvSpPr>
            <p:nvPr/>
          </p:nvSpPr>
          <p:spPr bwMode="auto">
            <a:xfrm>
              <a:off x="4913" y="2083"/>
              <a:ext cx="416" cy="876"/>
            </a:xfrm>
            <a:prstGeom prst="curvedLeftArrow">
              <a:avLst>
                <a:gd name="adj1" fmla="val 42115"/>
                <a:gd name="adj2" fmla="val 84231"/>
                <a:gd name="adj3" fmla="val 33333"/>
              </a:avLst>
            </a:prstGeom>
            <a:solidFill>
              <a:srgbClr val="00B8FF"/>
            </a:solidFill>
            <a:ln w="9525">
              <a:solidFill>
                <a:schemeClr val="tx1"/>
              </a:solidFill>
              <a:miter lim="800000"/>
              <a:headEnd/>
              <a:tailEnd/>
            </a:ln>
          </p:spPr>
          <p:txBody>
            <a:bodyPr wrap="none" anchor="ctr"/>
            <a:lstStyle/>
            <a:p>
              <a:pPr>
                <a:buClr>
                  <a:srgbClr val="000000"/>
                </a:buClr>
                <a:buSzPct val="100000"/>
                <a:buFont typeface="Times New Roman" pitchFamily="18" charset="0"/>
                <a:buNone/>
              </a:pPr>
              <a:endParaRPr lang="zh-TW" altLang="en-US"/>
            </a:p>
          </p:txBody>
        </p:sp>
        <p:pic>
          <p:nvPicPr>
            <p:cNvPr id="226334" name="Picture 142" descr="2820vn"/>
            <p:cNvPicPr>
              <a:picLocks noChangeAspect="1" noChangeArrowheads="1"/>
            </p:cNvPicPr>
            <p:nvPr/>
          </p:nvPicPr>
          <p:blipFill>
            <a:blip r:embed="rId4"/>
            <a:srcRect/>
            <a:stretch>
              <a:fillRect/>
            </a:stretch>
          </p:blipFill>
          <p:spPr bwMode="auto">
            <a:xfrm>
              <a:off x="895" y="1714"/>
              <a:ext cx="694" cy="593"/>
            </a:xfrm>
            <a:prstGeom prst="rect">
              <a:avLst/>
            </a:prstGeom>
            <a:noFill/>
            <a:ln w="9525">
              <a:noFill/>
              <a:miter lim="800000"/>
              <a:headEnd/>
              <a:tailEnd/>
            </a:ln>
          </p:spPr>
        </p:pic>
        <p:pic>
          <p:nvPicPr>
            <p:cNvPr id="226335" name="Picture 143" descr="2820vn"/>
            <p:cNvPicPr>
              <a:picLocks noChangeAspect="1" noChangeArrowheads="1"/>
            </p:cNvPicPr>
            <p:nvPr/>
          </p:nvPicPr>
          <p:blipFill>
            <a:blip r:embed="rId5"/>
            <a:srcRect/>
            <a:stretch>
              <a:fillRect/>
            </a:stretch>
          </p:blipFill>
          <p:spPr bwMode="auto">
            <a:xfrm>
              <a:off x="4128" y="1668"/>
              <a:ext cx="693" cy="594"/>
            </a:xfrm>
            <a:prstGeom prst="rect">
              <a:avLst/>
            </a:prstGeom>
            <a:noFill/>
            <a:ln w="9525">
              <a:noFill/>
              <a:miter lim="800000"/>
              <a:headEnd/>
              <a:tailEnd/>
            </a:ln>
          </p:spPr>
        </p:pic>
        <p:pic>
          <p:nvPicPr>
            <p:cNvPr id="226336" name="Picture 148" descr="internet"/>
            <p:cNvPicPr>
              <a:picLocks noChangeAspect="1" noChangeArrowheads="1"/>
            </p:cNvPicPr>
            <p:nvPr/>
          </p:nvPicPr>
          <p:blipFill>
            <a:blip r:embed="rId6"/>
            <a:srcRect/>
            <a:stretch>
              <a:fillRect/>
            </a:stretch>
          </p:blipFill>
          <p:spPr bwMode="auto">
            <a:xfrm>
              <a:off x="2512" y="1530"/>
              <a:ext cx="706" cy="458"/>
            </a:xfrm>
            <a:prstGeom prst="rect">
              <a:avLst/>
            </a:prstGeom>
            <a:noFill/>
            <a:ln w="9525">
              <a:noFill/>
              <a:miter lim="800000"/>
              <a:headEnd/>
              <a:tailEnd/>
            </a:ln>
          </p:spPr>
        </p:pic>
        <p:sp>
          <p:nvSpPr>
            <p:cNvPr id="226337" name="Line 152"/>
            <p:cNvSpPr>
              <a:spLocks noChangeShapeType="1"/>
            </p:cNvSpPr>
            <p:nvPr/>
          </p:nvSpPr>
          <p:spPr bwMode="auto">
            <a:xfrm flipV="1">
              <a:off x="1519" y="1797"/>
              <a:ext cx="1043" cy="182"/>
            </a:xfrm>
            <a:prstGeom prst="line">
              <a:avLst/>
            </a:prstGeom>
            <a:noFill/>
            <a:ln w="9525">
              <a:solidFill>
                <a:schemeClr val="tx1"/>
              </a:solidFill>
              <a:round/>
              <a:headEnd/>
              <a:tailEnd/>
            </a:ln>
          </p:spPr>
          <p:txBody>
            <a:bodyPr/>
            <a:lstStyle/>
            <a:p>
              <a:endParaRPr lang="zh-TW" altLang="en-US"/>
            </a:p>
          </p:txBody>
        </p:sp>
        <p:pic>
          <p:nvPicPr>
            <p:cNvPr id="226338" name="Picture 153" descr="lock"/>
            <p:cNvPicPr>
              <a:picLocks noChangeAspect="1" noChangeArrowheads="1"/>
            </p:cNvPicPr>
            <p:nvPr/>
          </p:nvPicPr>
          <p:blipFill>
            <a:blip r:embed="rId7"/>
            <a:srcRect/>
            <a:stretch>
              <a:fillRect/>
            </a:stretch>
          </p:blipFill>
          <p:spPr bwMode="auto">
            <a:xfrm>
              <a:off x="1927" y="1706"/>
              <a:ext cx="187" cy="289"/>
            </a:xfrm>
            <a:prstGeom prst="rect">
              <a:avLst/>
            </a:prstGeom>
            <a:noFill/>
            <a:ln w="9525">
              <a:noFill/>
              <a:miter lim="800000"/>
              <a:headEnd/>
              <a:tailEnd/>
            </a:ln>
          </p:spPr>
        </p:pic>
        <p:sp>
          <p:nvSpPr>
            <p:cNvPr id="226339" name="Line 154"/>
            <p:cNvSpPr>
              <a:spLocks noChangeShapeType="1"/>
            </p:cNvSpPr>
            <p:nvPr/>
          </p:nvSpPr>
          <p:spPr bwMode="auto">
            <a:xfrm>
              <a:off x="3198" y="1797"/>
              <a:ext cx="997" cy="182"/>
            </a:xfrm>
            <a:prstGeom prst="line">
              <a:avLst/>
            </a:prstGeom>
            <a:noFill/>
            <a:ln w="9525">
              <a:solidFill>
                <a:schemeClr val="tx1"/>
              </a:solidFill>
              <a:round/>
              <a:headEnd/>
              <a:tailEnd/>
            </a:ln>
          </p:spPr>
          <p:txBody>
            <a:bodyPr/>
            <a:lstStyle/>
            <a:p>
              <a:endParaRPr lang="zh-TW" altLang="en-US"/>
            </a:p>
          </p:txBody>
        </p:sp>
        <p:pic>
          <p:nvPicPr>
            <p:cNvPr id="226340" name="Picture 155" descr="lock"/>
            <p:cNvPicPr>
              <a:picLocks noChangeAspect="1" noChangeArrowheads="1"/>
            </p:cNvPicPr>
            <p:nvPr/>
          </p:nvPicPr>
          <p:blipFill>
            <a:blip r:embed="rId8"/>
            <a:srcRect/>
            <a:stretch>
              <a:fillRect/>
            </a:stretch>
          </p:blipFill>
          <p:spPr bwMode="auto">
            <a:xfrm>
              <a:off x="3560" y="1706"/>
              <a:ext cx="181" cy="289"/>
            </a:xfrm>
            <a:prstGeom prst="rect">
              <a:avLst/>
            </a:prstGeom>
            <a:noFill/>
            <a:ln w="9525">
              <a:noFill/>
              <a:miter lim="800000"/>
              <a:headEnd/>
              <a:tailEnd/>
            </a:ln>
          </p:spPr>
        </p:pic>
      </p:grpSp>
      <p:pic>
        <p:nvPicPr>
          <p:cNvPr id="226308" name="圖片 35"/>
          <p:cNvPicPr>
            <a:picLocks noChangeAspect="1"/>
          </p:cNvPicPr>
          <p:nvPr/>
        </p:nvPicPr>
        <p:blipFill>
          <a:blip r:embed="rId9"/>
          <a:srcRect/>
          <a:stretch>
            <a:fillRect/>
          </a:stretch>
        </p:blipFill>
        <p:spPr bwMode="auto">
          <a:xfrm>
            <a:off x="-33338" y="5915025"/>
            <a:ext cx="9177338" cy="942975"/>
          </a:xfrm>
          <a:prstGeom prst="rect">
            <a:avLst/>
          </a:prstGeom>
          <a:noFill/>
          <a:ln w="9525">
            <a:noFill/>
            <a:miter lim="800000"/>
            <a:headEnd/>
            <a:tailEnd/>
          </a:ln>
        </p:spPr>
      </p:pic>
      <p:grpSp>
        <p:nvGrpSpPr>
          <p:cNvPr id="226309" name="Group 59"/>
          <p:cNvGrpSpPr>
            <a:grpSpLocks/>
          </p:cNvGrpSpPr>
          <p:nvPr/>
        </p:nvGrpSpPr>
        <p:grpSpPr bwMode="auto">
          <a:xfrm>
            <a:off x="1331913" y="4292600"/>
            <a:ext cx="6376987" cy="1946275"/>
            <a:chOff x="476" y="1428"/>
            <a:chExt cx="3765" cy="934"/>
          </a:xfrm>
        </p:grpSpPr>
        <p:pic>
          <p:nvPicPr>
            <p:cNvPr id="226321" name="Picture 15"/>
            <p:cNvPicPr>
              <a:picLocks noChangeAspect="1" noChangeArrowheads="1"/>
            </p:cNvPicPr>
            <p:nvPr/>
          </p:nvPicPr>
          <p:blipFill>
            <a:blip r:embed="rId10"/>
            <a:srcRect/>
            <a:stretch>
              <a:fillRect/>
            </a:stretch>
          </p:blipFill>
          <p:spPr bwMode="auto">
            <a:xfrm>
              <a:off x="2181" y="2112"/>
              <a:ext cx="452" cy="205"/>
            </a:xfrm>
            <a:prstGeom prst="rect">
              <a:avLst/>
            </a:prstGeom>
            <a:noFill/>
            <a:ln w="9525">
              <a:noFill/>
              <a:miter lim="800000"/>
              <a:headEnd/>
              <a:tailEnd/>
            </a:ln>
          </p:spPr>
        </p:pic>
        <p:pic>
          <p:nvPicPr>
            <p:cNvPr id="226322" name="Picture 14"/>
            <p:cNvPicPr>
              <a:picLocks noChangeAspect="1" noChangeArrowheads="1"/>
            </p:cNvPicPr>
            <p:nvPr/>
          </p:nvPicPr>
          <p:blipFill>
            <a:blip r:embed="rId11"/>
            <a:srcRect/>
            <a:stretch>
              <a:fillRect/>
            </a:stretch>
          </p:blipFill>
          <p:spPr bwMode="auto">
            <a:xfrm>
              <a:off x="1192" y="2112"/>
              <a:ext cx="577" cy="205"/>
            </a:xfrm>
            <a:prstGeom prst="rect">
              <a:avLst/>
            </a:prstGeom>
            <a:noFill/>
            <a:ln w="9525">
              <a:noFill/>
              <a:miter lim="800000"/>
              <a:headEnd/>
              <a:tailEnd/>
            </a:ln>
          </p:spPr>
        </p:pic>
        <p:pic>
          <p:nvPicPr>
            <p:cNvPr id="226323" name="Picture 12"/>
            <p:cNvPicPr>
              <a:picLocks noChangeAspect="1" noChangeArrowheads="1"/>
            </p:cNvPicPr>
            <p:nvPr/>
          </p:nvPicPr>
          <p:blipFill>
            <a:blip r:embed="rId12"/>
            <a:srcRect/>
            <a:stretch>
              <a:fillRect/>
            </a:stretch>
          </p:blipFill>
          <p:spPr bwMode="auto">
            <a:xfrm>
              <a:off x="2182" y="1752"/>
              <a:ext cx="445" cy="205"/>
            </a:xfrm>
            <a:prstGeom prst="rect">
              <a:avLst/>
            </a:prstGeom>
            <a:noFill/>
            <a:ln w="9525">
              <a:noFill/>
              <a:miter lim="800000"/>
              <a:headEnd/>
              <a:tailEnd/>
            </a:ln>
          </p:spPr>
        </p:pic>
        <p:pic>
          <p:nvPicPr>
            <p:cNvPr id="226324" name="Picture 10"/>
            <p:cNvPicPr>
              <a:picLocks noChangeAspect="1" noChangeArrowheads="1"/>
            </p:cNvPicPr>
            <p:nvPr/>
          </p:nvPicPr>
          <p:blipFill>
            <a:blip r:embed="rId13"/>
            <a:srcRect/>
            <a:stretch>
              <a:fillRect/>
            </a:stretch>
          </p:blipFill>
          <p:spPr bwMode="auto">
            <a:xfrm>
              <a:off x="1192" y="1743"/>
              <a:ext cx="577" cy="205"/>
            </a:xfrm>
            <a:prstGeom prst="rect">
              <a:avLst/>
            </a:prstGeom>
            <a:noFill/>
            <a:ln w="9525">
              <a:noFill/>
              <a:miter lim="800000"/>
              <a:headEnd/>
              <a:tailEnd/>
            </a:ln>
          </p:spPr>
        </p:pic>
        <p:pic>
          <p:nvPicPr>
            <p:cNvPr id="226325" name="Picture 6"/>
            <p:cNvPicPr>
              <a:picLocks noChangeAspect="1" noChangeArrowheads="1"/>
            </p:cNvPicPr>
            <p:nvPr/>
          </p:nvPicPr>
          <p:blipFill>
            <a:blip r:embed="rId14"/>
            <a:srcRect/>
            <a:stretch>
              <a:fillRect/>
            </a:stretch>
          </p:blipFill>
          <p:spPr bwMode="auto">
            <a:xfrm>
              <a:off x="1192" y="1428"/>
              <a:ext cx="577" cy="205"/>
            </a:xfrm>
            <a:prstGeom prst="rect">
              <a:avLst/>
            </a:prstGeom>
            <a:noFill/>
            <a:ln w="9525">
              <a:noFill/>
              <a:miter lim="800000"/>
              <a:headEnd/>
              <a:tailEnd/>
            </a:ln>
          </p:spPr>
        </p:pic>
        <p:pic>
          <p:nvPicPr>
            <p:cNvPr id="226326" name="Picture 7"/>
            <p:cNvPicPr>
              <a:picLocks noChangeAspect="1" noChangeArrowheads="1"/>
            </p:cNvPicPr>
            <p:nvPr/>
          </p:nvPicPr>
          <p:blipFill>
            <a:blip r:embed="rId15"/>
            <a:srcRect/>
            <a:stretch>
              <a:fillRect/>
            </a:stretch>
          </p:blipFill>
          <p:spPr bwMode="auto">
            <a:xfrm>
              <a:off x="2182" y="1428"/>
              <a:ext cx="332" cy="205"/>
            </a:xfrm>
            <a:prstGeom prst="rect">
              <a:avLst/>
            </a:prstGeom>
            <a:noFill/>
            <a:ln w="9525">
              <a:noFill/>
              <a:miter lim="800000"/>
              <a:headEnd/>
              <a:tailEnd/>
            </a:ln>
          </p:spPr>
        </p:pic>
        <p:pic>
          <p:nvPicPr>
            <p:cNvPr id="226327" name="Picture 2"/>
            <p:cNvPicPr>
              <a:picLocks noChangeAspect="1" noChangeArrowheads="1"/>
            </p:cNvPicPr>
            <p:nvPr/>
          </p:nvPicPr>
          <p:blipFill>
            <a:blip r:embed="rId16"/>
            <a:srcRect/>
            <a:stretch>
              <a:fillRect/>
            </a:stretch>
          </p:blipFill>
          <p:spPr bwMode="auto">
            <a:xfrm>
              <a:off x="476" y="1480"/>
              <a:ext cx="639" cy="819"/>
            </a:xfrm>
            <a:prstGeom prst="rect">
              <a:avLst/>
            </a:prstGeom>
            <a:noFill/>
            <a:ln w="9525">
              <a:noFill/>
              <a:miter lim="800000"/>
              <a:headEnd/>
              <a:tailEnd/>
            </a:ln>
          </p:spPr>
        </p:pic>
        <p:pic>
          <p:nvPicPr>
            <p:cNvPr id="226328" name="Picture 3"/>
            <p:cNvPicPr>
              <a:picLocks noChangeAspect="1" noChangeArrowheads="1"/>
            </p:cNvPicPr>
            <p:nvPr/>
          </p:nvPicPr>
          <p:blipFill>
            <a:blip r:embed="rId17"/>
            <a:srcRect/>
            <a:stretch>
              <a:fillRect/>
            </a:stretch>
          </p:blipFill>
          <p:spPr bwMode="auto">
            <a:xfrm>
              <a:off x="1192" y="1588"/>
              <a:ext cx="2429" cy="110"/>
            </a:xfrm>
            <a:prstGeom prst="rect">
              <a:avLst/>
            </a:prstGeom>
            <a:noFill/>
            <a:ln w="9525">
              <a:noFill/>
              <a:miter lim="800000"/>
              <a:headEnd/>
              <a:tailEnd/>
            </a:ln>
          </p:spPr>
        </p:pic>
        <p:pic>
          <p:nvPicPr>
            <p:cNvPr id="226329" name="Picture 8"/>
            <p:cNvPicPr>
              <a:picLocks noChangeAspect="1" noChangeArrowheads="1"/>
            </p:cNvPicPr>
            <p:nvPr/>
          </p:nvPicPr>
          <p:blipFill>
            <a:blip r:embed="rId18"/>
            <a:srcRect/>
            <a:stretch>
              <a:fillRect/>
            </a:stretch>
          </p:blipFill>
          <p:spPr bwMode="auto">
            <a:xfrm>
              <a:off x="3577" y="1453"/>
              <a:ext cx="664" cy="819"/>
            </a:xfrm>
            <a:prstGeom prst="rect">
              <a:avLst/>
            </a:prstGeom>
            <a:noFill/>
            <a:ln w="9525">
              <a:noFill/>
              <a:miter lim="800000"/>
              <a:headEnd/>
              <a:tailEnd/>
            </a:ln>
          </p:spPr>
        </p:pic>
        <p:pic>
          <p:nvPicPr>
            <p:cNvPr id="226330" name="Picture 9"/>
            <p:cNvPicPr>
              <a:picLocks noChangeAspect="1" noChangeArrowheads="1"/>
            </p:cNvPicPr>
            <p:nvPr/>
          </p:nvPicPr>
          <p:blipFill>
            <a:blip r:embed="rId17"/>
            <a:srcRect/>
            <a:stretch>
              <a:fillRect/>
            </a:stretch>
          </p:blipFill>
          <p:spPr bwMode="auto">
            <a:xfrm>
              <a:off x="1192" y="1903"/>
              <a:ext cx="2429" cy="110"/>
            </a:xfrm>
            <a:prstGeom prst="rect">
              <a:avLst/>
            </a:prstGeom>
            <a:noFill/>
            <a:ln w="9525">
              <a:noFill/>
              <a:miter lim="800000"/>
              <a:headEnd/>
              <a:tailEnd/>
            </a:ln>
          </p:spPr>
        </p:pic>
        <p:pic>
          <p:nvPicPr>
            <p:cNvPr id="226331" name="Picture 13"/>
            <p:cNvPicPr>
              <a:picLocks noChangeAspect="1" noChangeArrowheads="1"/>
            </p:cNvPicPr>
            <p:nvPr/>
          </p:nvPicPr>
          <p:blipFill>
            <a:blip r:embed="rId17"/>
            <a:srcRect/>
            <a:stretch>
              <a:fillRect/>
            </a:stretch>
          </p:blipFill>
          <p:spPr bwMode="auto">
            <a:xfrm>
              <a:off x="1192" y="2252"/>
              <a:ext cx="2429" cy="110"/>
            </a:xfrm>
            <a:prstGeom prst="rect">
              <a:avLst/>
            </a:prstGeom>
            <a:noFill/>
            <a:ln w="9525">
              <a:noFill/>
              <a:miter lim="800000"/>
              <a:headEnd/>
              <a:tailEnd/>
            </a:ln>
          </p:spPr>
        </p:pic>
      </p:grpSp>
      <p:grpSp>
        <p:nvGrpSpPr>
          <p:cNvPr id="226310" name="Group 37"/>
          <p:cNvGrpSpPr>
            <a:grpSpLocks/>
          </p:cNvGrpSpPr>
          <p:nvPr/>
        </p:nvGrpSpPr>
        <p:grpSpPr bwMode="auto">
          <a:xfrm>
            <a:off x="0" y="188913"/>
            <a:ext cx="9144000" cy="1657350"/>
            <a:chOff x="0" y="164"/>
            <a:chExt cx="5760" cy="1044"/>
          </a:xfrm>
        </p:grpSpPr>
        <p:sp>
          <p:nvSpPr>
            <p:cNvPr id="226311"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Vigor2820Vn</a:t>
              </a:r>
            </a:p>
          </p:txBody>
        </p:sp>
        <p:sp>
          <p:nvSpPr>
            <p:cNvPr id="226312"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226313"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26314"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990000"/>
                  </a:solidFill>
                </a:rPr>
                <a:t>Secure VoIP ZRTP Scenario for </a:t>
              </a:r>
              <a:r>
                <a:rPr lang="en-US" altLang="zh-TW" sz="2400">
                  <a:solidFill>
                    <a:srgbClr val="000066"/>
                  </a:solidFill>
                </a:rPr>
                <a:t>VIP</a:t>
              </a:r>
              <a:endParaRPr lang="en-US" altLang="zh-TW" sz="2400">
                <a:solidFill>
                  <a:srgbClr val="800000"/>
                </a:solidFill>
              </a:endParaRPr>
            </a:p>
          </p:txBody>
        </p:sp>
        <p:sp>
          <p:nvSpPr>
            <p:cNvPr id="226315"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26316" name="Group 43"/>
            <p:cNvGrpSpPr>
              <a:grpSpLocks/>
            </p:cNvGrpSpPr>
            <p:nvPr/>
          </p:nvGrpSpPr>
          <p:grpSpPr bwMode="auto">
            <a:xfrm>
              <a:off x="1156" y="527"/>
              <a:ext cx="3744" cy="318"/>
              <a:chOff x="930" y="1797"/>
              <a:chExt cx="3744" cy="318"/>
            </a:xfrm>
          </p:grpSpPr>
          <p:sp>
            <p:nvSpPr>
              <p:cNvPr id="226317"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2830Vn</a:t>
                </a:r>
              </a:p>
            </p:txBody>
          </p:sp>
          <p:sp>
            <p:nvSpPr>
              <p:cNvPr id="226318"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26319"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26320"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圖片 1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28354" name="Picture 13" descr="D:\Perry's\PresentationTemplate\ISP\V2830\2830_2.jpg"/>
          <p:cNvPicPr>
            <a:picLocks noChangeAspect="1" noChangeArrowheads="1"/>
          </p:cNvPicPr>
          <p:nvPr/>
        </p:nvPicPr>
        <p:blipFill>
          <a:blip r:embed="rId4"/>
          <a:srcRect/>
          <a:stretch>
            <a:fillRect/>
          </a:stretch>
        </p:blipFill>
        <p:spPr bwMode="auto">
          <a:xfrm>
            <a:off x="827088" y="2565400"/>
            <a:ext cx="8064500" cy="3225800"/>
          </a:xfrm>
          <a:prstGeom prst="rect">
            <a:avLst/>
          </a:prstGeom>
          <a:noFill/>
          <a:ln w="9525">
            <a:noFill/>
            <a:miter lim="800000"/>
            <a:headEnd/>
            <a:tailEnd/>
          </a:ln>
        </p:spPr>
      </p:pic>
      <p:grpSp>
        <p:nvGrpSpPr>
          <p:cNvPr id="228355" name="Group 14"/>
          <p:cNvGrpSpPr>
            <a:grpSpLocks/>
          </p:cNvGrpSpPr>
          <p:nvPr/>
        </p:nvGrpSpPr>
        <p:grpSpPr bwMode="auto">
          <a:xfrm>
            <a:off x="0" y="188913"/>
            <a:ext cx="9144000" cy="1657350"/>
            <a:chOff x="0" y="164"/>
            <a:chExt cx="5760" cy="1044"/>
          </a:xfrm>
        </p:grpSpPr>
        <p:sp>
          <p:nvSpPr>
            <p:cNvPr id="228356"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Vigor2830Vn</a:t>
              </a:r>
            </a:p>
          </p:txBody>
        </p:sp>
        <p:sp>
          <p:nvSpPr>
            <p:cNvPr id="228357"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228358"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28359"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kumimoji="1" lang="en-US" altLang="zh-TW">
                  <a:solidFill>
                    <a:srgbClr val="800000"/>
                  </a:solidFill>
                </a:rPr>
                <a:t>Front Panel Description</a:t>
              </a:r>
            </a:p>
          </p:txBody>
        </p:sp>
        <p:sp>
          <p:nvSpPr>
            <p:cNvPr id="228360"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28361" name="Group 20"/>
            <p:cNvGrpSpPr>
              <a:grpSpLocks/>
            </p:cNvGrpSpPr>
            <p:nvPr/>
          </p:nvGrpSpPr>
          <p:grpSpPr bwMode="auto">
            <a:xfrm>
              <a:off x="1156" y="527"/>
              <a:ext cx="3744" cy="318"/>
              <a:chOff x="930" y="1797"/>
              <a:chExt cx="3744" cy="318"/>
            </a:xfrm>
          </p:grpSpPr>
          <p:sp>
            <p:nvSpPr>
              <p:cNvPr id="228362"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28363"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28364"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28365"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圖片 13"/>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30402" name="Picture 13" descr="D:\Perry's\PresentationTemplate\ISP\V2830\2830_1.jpg"/>
          <p:cNvPicPr>
            <a:picLocks noChangeAspect="1" noChangeArrowheads="1"/>
          </p:cNvPicPr>
          <p:nvPr/>
        </p:nvPicPr>
        <p:blipFill>
          <a:blip r:embed="rId4"/>
          <a:srcRect/>
          <a:stretch>
            <a:fillRect/>
          </a:stretch>
        </p:blipFill>
        <p:spPr bwMode="auto">
          <a:xfrm>
            <a:off x="2555875" y="2133600"/>
            <a:ext cx="5329238" cy="3836988"/>
          </a:xfrm>
          <a:prstGeom prst="rect">
            <a:avLst/>
          </a:prstGeom>
          <a:noFill/>
          <a:ln w="9525">
            <a:noFill/>
            <a:miter lim="800000"/>
            <a:headEnd/>
            <a:tailEnd/>
          </a:ln>
        </p:spPr>
      </p:pic>
      <p:pic>
        <p:nvPicPr>
          <p:cNvPr id="230403" name="Picture 15" descr="D:\Perry's\PresentationTemplate\ISP\V2830\artwork\model chart.jpg"/>
          <p:cNvPicPr>
            <a:picLocks noChangeAspect="1" noChangeArrowheads="1"/>
          </p:cNvPicPr>
          <p:nvPr/>
        </p:nvPicPr>
        <p:blipFill>
          <a:blip r:embed="rId5"/>
          <a:srcRect t="5815" r="4321" b="6955"/>
          <a:stretch>
            <a:fillRect/>
          </a:stretch>
        </p:blipFill>
        <p:spPr bwMode="auto">
          <a:xfrm>
            <a:off x="323850" y="2133600"/>
            <a:ext cx="3527425" cy="1081088"/>
          </a:xfrm>
          <a:prstGeom prst="rect">
            <a:avLst/>
          </a:prstGeom>
          <a:noFill/>
          <a:ln w="9525">
            <a:noFill/>
            <a:miter lim="800000"/>
            <a:headEnd/>
            <a:tailEnd/>
          </a:ln>
        </p:spPr>
      </p:pic>
      <p:grpSp>
        <p:nvGrpSpPr>
          <p:cNvPr id="230404" name="Group 15"/>
          <p:cNvGrpSpPr>
            <a:grpSpLocks/>
          </p:cNvGrpSpPr>
          <p:nvPr/>
        </p:nvGrpSpPr>
        <p:grpSpPr bwMode="auto">
          <a:xfrm>
            <a:off x="0" y="188913"/>
            <a:ext cx="9144000" cy="1657350"/>
            <a:chOff x="0" y="164"/>
            <a:chExt cx="5760" cy="1044"/>
          </a:xfrm>
        </p:grpSpPr>
        <p:sp>
          <p:nvSpPr>
            <p:cNvPr id="230405"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Vigor2830Vn</a:t>
              </a:r>
            </a:p>
          </p:txBody>
        </p:sp>
        <p:sp>
          <p:nvSpPr>
            <p:cNvPr id="230406"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ADSL2/2+</a:t>
              </a:r>
            </a:p>
          </p:txBody>
        </p:sp>
        <p:sp>
          <p:nvSpPr>
            <p:cNvPr id="230407"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30408"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000066"/>
                  </a:solidFill>
                </a:rPr>
                <a:t>Gigabit</a:t>
              </a:r>
              <a:r>
                <a:rPr lang="en-US" altLang="zh-TW">
                  <a:solidFill>
                    <a:srgbClr val="800000"/>
                  </a:solidFill>
                </a:rPr>
                <a:t> WAN/LAN for SMB</a:t>
              </a:r>
            </a:p>
          </p:txBody>
        </p:sp>
        <p:sp>
          <p:nvSpPr>
            <p:cNvPr id="230409"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30410" name="Group 21"/>
            <p:cNvGrpSpPr>
              <a:grpSpLocks/>
            </p:cNvGrpSpPr>
            <p:nvPr/>
          </p:nvGrpSpPr>
          <p:grpSpPr bwMode="auto">
            <a:xfrm>
              <a:off x="1156" y="527"/>
              <a:ext cx="3744" cy="318"/>
              <a:chOff x="930" y="1797"/>
              <a:chExt cx="3744" cy="318"/>
            </a:xfrm>
          </p:grpSpPr>
          <p:sp>
            <p:nvSpPr>
              <p:cNvPr id="230411"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30412"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30413"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30414"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標題 1"/>
          <p:cNvSpPr>
            <a:spLocks/>
          </p:cNvSpPr>
          <p:nvPr/>
        </p:nvSpPr>
        <p:spPr bwMode="auto">
          <a:xfrm>
            <a:off x="323850" y="1196975"/>
            <a:ext cx="8207375" cy="1423988"/>
          </a:xfrm>
          <a:prstGeom prst="rect">
            <a:avLst/>
          </a:prstGeom>
          <a:noFill/>
          <a:ln w="9525">
            <a:noFill/>
            <a:miter lim="800000"/>
            <a:headEnd/>
            <a:tailEnd/>
          </a:ln>
        </p:spPr>
        <p:txBody>
          <a:bodyPr lIns="90000" tIns="46800" rIns="90000" bIns="46800" anchor="ctr"/>
          <a:lstStyle/>
          <a:p>
            <a:pPr>
              <a:buClr>
                <a:srgbClr val="000000"/>
              </a:buClr>
              <a:buSzPct val="100000"/>
              <a:buFont typeface="Times New Roman" pitchFamily="18"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US" altLang="zh-TW" sz="2400" b="0">
              <a:solidFill>
                <a:srgbClr val="800000"/>
              </a:solidFill>
              <a:ea typeface="細明體" pitchFamily="49" charset="-120"/>
            </a:endParaRPr>
          </a:p>
        </p:txBody>
      </p:sp>
      <p:sp>
        <p:nvSpPr>
          <p:cNvPr id="234498" name="Rectangle 3"/>
          <p:cNvSpPr>
            <a:spLocks noChangeArrowheads="1"/>
          </p:cNvSpPr>
          <p:nvPr/>
        </p:nvSpPr>
        <p:spPr bwMode="auto">
          <a:xfrm>
            <a:off x="1258888" y="1989138"/>
            <a:ext cx="184150" cy="392112"/>
          </a:xfrm>
          <a:prstGeom prst="rect">
            <a:avLst/>
          </a:prstGeom>
          <a:noFill/>
          <a:ln w="9525">
            <a:noFill/>
            <a:miter lim="800000"/>
            <a:headEnd/>
            <a:tailEnd/>
          </a:ln>
        </p:spPr>
        <p:txBody>
          <a:bodyPr wrap="none">
            <a:spAutoFit/>
          </a:bodyPr>
          <a:lstStyle/>
          <a:p>
            <a:pPr>
              <a:lnSpc>
                <a:spcPct val="109000"/>
              </a:lnSpc>
              <a:buClr>
                <a:srgbClr val="000000"/>
              </a:buClr>
              <a:buSzPct val="100000"/>
              <a:buFont typeface="Times New Roman" pitchFamily="18" charset="0"/>
              <a:buNone/>
            </a:pPr>
            <a:endParaRPr lang="en-US" altLang="zh-TW" sz="1800" b="0">
              <a:latin typeface="Bauer"/>
              <a:ea typeface="細明體" pitchFamily="49" charset="-120"/>
            </a:endParaRPr>
          </a:p>
        </p:txBody>
      </p:sp>
      <p:sp>
        <p:nvSpPr>
          <p:cNvPr id="234499" name="Rectangle 4"/>
          <p:cNvSpPr>
            <a:spLocks noChangeArrowheads="1"/>
          </p:cNvSpPr>
          <p:nvPr/>
        </p:nvSpPr>
        <p:spPr bwMode="auto">
          <a:xfrm>
            <a:off x="0" y="1916113"/>
            <a:ext cx="5867400" cy="1292225"/>
          </a:xfrm>
          <a:prstGeom prst="rect">
            <a:avLst/>
          </a:prstGeom>
          <a:noFill/>
          <a:ln w="9525">
            <a:noFill/>
            <a:miter lim="800000"/>
            <a:headEnd/>
            <a:tailEnd/>
          </a:ln>
        </p:spPr>
        <p:txBody>
          <a:bodyPr>
            <a:spAutoFit/>
          </a:bodyPr>
          <a:lstStyle/>
          <a:p>
            <a:pPr eaLnBrk="0" hangingPunct="0">
              <a:lnSpc>
                <a:spcPct val="109000"/>
              </a:lnSpc>
              <a:buClr>
                <a:srgbClr val="000000"/>
              </a:buClr>
              <a:buSzPct val="100000"/>
              <a:buFont typeface="Times New Roman" pitchFamily="18" charset="0"/>
              <a:buNone/>
            </a:pPr>
            <a:r>
              <a:rPr lang="en-US" altLang="zh-TW" sz="1800">
                <a:solidFill>
                  <a:srgbClr val="000000"/>
                </a:solidFill>
                <a:ea typeface="細明體" pitchFamily="49" charset="-120"/>
              </a:rPr>
              <a:t>        Selectable</a:t>
            </a:r>
            <a:r>
              <a:rPr lang="en-US" altLang="zh-TW" sz="1800" b="0">
                <a:solidFill>
                  <a:srgbClr val="000000"/>
                </a:solidFill>
                <a:ea typeface="細明體" pitchFamily="49" charset="-120"/>
              </a:rPr>
              <a:t> </a:t>
            </a:r>
          </a:p>
          <a:p>
            <a:pPr eaLnBrk="0" hangingPunct="0">
              <a:lnSpc>
                <a:spcPct val="109000"/>
              </a:lnSpc>
              <a:buClr>
                <a:srgbClr val="000000"/>
              </a:buClr>
              <a:buSzPct val="100000"/>
              <a:buFont typeface="Times New Roman" pitchFamily="18" charset="0"/>
              <a:buNone/>
            </a:pPr>
            <a:r>
              <a:rPr lang="en-US" altLang="zh-TW" sz="1800" b="0">
                <a:solidFill>
                  <a:srgbClr val="000000"/>
                </a:solidFill>
                <a:ea typeface="細明體" pitchFamily="49" charset="-120"/>
              </a:rPr>
              <a:t>	 </a:t>
            </a:r>
            <a:r>
              <a:rPr lang="en-US" altLang="zh-TW" sz="1800" b="0">
                <a:solidFill>
                  <a:schemeClr val="accent2"/>
                </a:solidFill>
                <a:ea typeface="細明體" pitchFamily="49" charset="-120"/>
              </a:rPr>
              <a:t>Vigor 2830 series / Vigor 2750 series</a:t>
            </a:r>
            <a:endParaRPr lang="en-US" altLang="zh-TW" sz="1800" b="0">
              <a:solidFill>
                <a:srgbClr val="000000"/>
              </a:solidFill>
              <a:ea typeface="細明體" pitchFamily="49" charset="-120"/>
            </a:endParaRPr>
          </a:p>
          <a:p>
            <a:pPr eaLnBrk="0" hangingPunct="0">
              <a:lnSpc>
                <a:spcPct val="109000"/>
              </a:lnSpc>
              <a:buClr>
                <a:srgbClr val="000000"/>
              </a:buClr>
              <a:buSzPct val="100000"/>
              <a:buFont typeface="Times New Roman" pitchFamily="18" charset="0"/>
              <a:buNone/>
            </a:pPr>
            <a:r>
              <a:rPr lang="en-US" altLang="zh-TW" sz="1800">
                <a:solidFill>
                  <a:srgbClr val="000000"/>
                </a:solidFill>
                <a:ea typeface="細明體" pitchFamily="49" charset="-120"/>
              </a:rPr>
              <a:t>        Simultaneous</a:t>
            </a:r>
          </a:p>
          <a:p>
            <a:pPr eaLnBrk="0" hangingPunct="0">
              <a:lnSpc>
                <a:spcPct val="109000"/>
              </a:lnSpc>
              <a:buClr>
                <a:srgbClr val="000000"/>
              </a:buClr>
              <a:buSzPct val="100000"/>
              <a:buFont typeface="Times New Roman" pitchFamily="18" charset="0"/>
              <a:buNone/>
            </a:pPr>
            <a:r>
              <a:rPr lang="en-US" altLang="zh-TW" sz="1800" b="0">
                <a:solidFill>
                  <a:srgbClr val="000000"/>
                </a:solidFill>
                <a:ea typeface="細明體" pitchFamily="49" charset="-120"/>
              </a:rPr>
              <a:t>	 </a:t>
            </a:r>
            <a:r>
              <a:rPr lang="en-US" altLang="zh-TW" sz="1800" b="0">
                <a:solidFill>
                  <a:schemeClr val="accent2"/>
                </a:solidFill>
                <a:ea typeface="細明體" pitchFamily="49" charset="-120"/>
              </a:rPr>
              <a:t>Vigor AP800 (by plugging a wireless USB dongle)</a:t>
            </a:r>
          </a:p>
        </p:txBody>
      </p:sp>
      <p:pic>
        <p:nvPicPr>
          <p:cNvPr id="234501" name="圖片 2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34502" name="Picture 5" descr="dual-band"/>
          <p:cNvPicPr>
            <a:picLocks noChangeAspect="1" noChangeArrowheads="1"/>
          </p:cNvPicPr>
          <p:nvPr/>
        </p:nvPicPr>
        <p:blipFill>
          <a:blip r:embed="rId4"/>
          <a:srcRect/>
          <a:stretch>
            <a:fillRect/>
          </a:stretch>
        </p:blipFill>
        <p:spPr bwMode="auto">
          <a:xfrm>
            <a:off x="1187450" y="3284538"/>
            <a:ext cx="7056438" cy="2719387"/>
          </a:xfrm>
          <a:prstGeom prst="rect">
            <a:avLst/>
          </a:prstGeom>
          <a:noFill/>
          <a:ln w="9525">
            <a:noFill/>
            <a:miter lim="800000"/>
            <a:headEnd/>
            <a:tailEnd/>
          </a:ln>
        </p:spPr>
      </p:pic>
      <p:grpSp>
        <p:nvGrpSpPr>
          <p:cNvPr id="234503" name="Group 24"/>
          <p:cNvGrpSpPr>
            <a:grpSpLocks/>
          </p:cNvGrpSpPr>
          <p:nvPr/>
        </p:nvGrpSpPr>
        <p:grpSpPr bwMode="auto">
          <a:xfrm>
            <a:off x="0" y="188913"/>
            <a:ext cx="9144000" cy="1657350"/>
            <a:chOff x="0" y="164"/>
            <a:chExt cx="5760" cy="1044"/>
          </a:xfrm>
        </p:grpSpPr>
        <p:sp>
          <p:nvSpPr>
            <p:cNvPr id="234504"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Vigor2830Vn</a:t>
              </a:r>
            </a:p>
          </p:txBody>
        </p:sp>
        <p:sp>
          <p:nvSpPr>
            <p:cNvPr id="234505"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Wireless</a:t>
              </a:r>
            </a:p>
          </p:txBody>
        </p:sp>
        <p:sp>
          <p:nvSpPr>
            <p:cNvPr id="234506"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34507"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Dual Band Wireless Supported Model (</a:t>
              </a:r>
              <a:r>
                <a:rPr lang="en-US" altLang="zh-TW" sz="2400">
                  <a:solidFill>
                    <a:srgbClr val="000066"/>
                  </a:solidFill>
                </a:rPr>
                <a:t>2.4G/5G</a:t>
              </a:r>
              <a:r>
                <a:rPr lang="en-US" altLang="zh-TW">
                  <a:solidFill>
                    <a:srgbClr val="800000"/>
                  </a:solidFill>
                </a:rPr>
                <a:t>)</a:t>
              </a:r>
            </a:p>
          </p:txBody>
        </p:sp>
        <p:sp>
          <p:nvSpPr>
            <p:cNvPr id="234508"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34509" name="Group 30"/>
            <p:cNvGrpSpPr>
              <a:grpSpLocks/>
            </p:cNvGrpSpPr>
            <p:nvPr/>
          </p:nvGrpSpPr>
          <p:grpSpPr bwMode="auto">
            <a:xfrm>
              <a:off x="1156" y="527"/>
              <a:ext cx="3744" cy="318"/>
              <a:chOff x="930" y="1797"/>
              <a:chExt cx="3744" cy="318"/>
            </a:xfrm>
          </p:grpSpPr>
          <p:sp>
            <p:nvSpPr>
              <p:cNvPr id="234510"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34511"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34512"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34513"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11"/>
          <p:cNvSpPr>
            <a:spLocks noChangeArrowheads="1"/>
          </p:cNvSpPr>
          <p:nvPr/>
        </p:nvSpPr>
        <p:spPr bwMode="auto">
          <a:xfrm>
            <a:off x="1512888" y="4637088"/>
            <a:ext cx="184150" cy="533400"/>
          </a:xfrm>
          <a:prstGeom prst="rect">
            <a:avLst/>
          </a:prstGeom>
          <a:noFill/>
          <a:ln w="9525">
            <a:noFill/>
            <a:miter lim="800000"/>
            <a:headEnd/>
            <a:tailEnd/>
          </a:ln>
        </p:spPr>
        <p:txBody>
          <a:bodyPr wrap="none" anchor="ctr">
            <a:spAutoFit/>
          </a:bodyPr>
          <a:lstStyle/>
          <a:p>
            <a:pPr>
              <a:buClr>
                <a:srgbClr val="000000"/>
              </a:buClr>
              <a:buSzPct val="100000"/>
              <a:buFont typeface="Times New Roman" pitchFamily="18" charset="0"/>
              <a:buNone/>
            </a:pPr>
            <a:r>
              <a:rPr lang="zh-TW" altLang="en-GB" sz="900">
                <a:solidFill>
                  <a:srgbClr val="FFFFFF"/>
                </a:solidFill>
              </a:rPr>
              <a:t/>
            </a:r>
            <a:br>
              <a:rPr lang="zh-TW" altLang="en-GB" sz="900">
                <a:solidFill>
                  <a:srgbClr val="FFFFFF"/>
                </a:solidFill>
              </a:rPr>
            </a:br>
            <a:endParaRPr lang="zh-TW" altLang="en-GB">
              <a:solidFill>
                <a:srgbClr val="FFFFFF"/>
              </a:solidFill>
            </a:endParaRPr>
          </a:p>
        </p:txBody>
      </p:sp>
      <p:sp>
        <p:nvSpPr>
          <p:cNvPr id="232450" name="Rectangle 12"/>
          <p:cNvSpPr>
            <a:spLocks noChangeArrowheads="1"/>
          </p:cNvSpPr>
          <p:nvPr/>
        </p:nvSpPr>
        <p:spPr bwMode="auto">
          <a:xfrm>
            <a:off x="1512888" y="5178425"/>
            <a:ext cx="1989137" cy="244475"/>
          </a:xfrm>
          <a:prstGeom prst="rect">
            <a:avLst/>
          </a:prstGeom>
          <a:noFill/>
          <a:ln w="9525">
            <a:noFill/>
            <a:miter lim="800000"/>
            <a:headEnd/>
            <a:tailEnd/>
          </a:ln>
        </p:spPr>
        <p:txBody>
          <a:bodyPr wrap="none" anchor="ctr">
            <a:spAutoFit/>
          </a:bodyPr>
          <a:lstStyle/>
          <a:p>
            <a:pPr>
              <a:buClr>
                <a:srgbClr val="000000"/>
              </a:buClr>
              <a:buSzPct val="100000"/>
              <a:buFont typeface="Times New Roman" pitchFamily="18" charset="0"/>
              <a:buNone/>
            </a:pPr>
            <a:r>
              <a:rPr lang="en-US" altLang="zh-TW" sz="1000">
                <a:solidFill>
                  <a:srgbClr val="FFFFFF"/>
                </a:solidFill>
                <a:latin typeface="Times New Roman" pitchFamily="18" charset="0"/>
                <a:cs typeface="Times New Roman" pitchFamily="18" charset="0"/>
              </a:rPr>
              <a:t>[1]	Difference V2830_V2820</a:t>
            </a:r>
            <a:endParaRPr lang="en-US" altLang="zh-TW">
              <a:solidFill>
                <a:srgbClr val="FFFFFF"/>
              </a:solidFill>
            </a:endParaRPr>
          </a:p>
        </p:txBody>
      </p:sp>
      <p:pic>
        <p:nvPicPr>
          <p:cNvPr id="232451" name="圖片 14"/>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graphicFrame>
        <p:nvGraphicFramePr>
          <p:cNvPr id="16" name="Group 107"/>
          <p:cNvGraphicFramePr>
            <a:graphicFrameLocks noGrp="1"/>
          </p:cNvGraphicFramePr>
          <p:nvPr/>
        </p:nvGraphicFramePr>
        <p:xfrm>
          <a:off x="250825" y="1989138"/>
          <a:ext cx="8642350" cy="4679950"/>
        </p:xfrm>
        <a:graphic>
          <a:graphicData uri="http://schemas.openxmlformats.org/drawingml/2006/table">
            <a:tbl>
              <a:tblPr/>
              <a:tblGrid>
                <a:gridCol w="2141538"/>
                <a:gridCol w="3546475"/>
                <a:gridCol w="2954337"/>
              </a:tblGrid>
              <a:tr h="404813">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600" b="1" i="0" u="none" strike="noStrike" cap="none" normalizeH="0" baseline="0" smtClean="0">
                          <a:ln>
                            <a:noFill/>
                          </a:ln>
                          <a:solidFill>
                            <a:schemeClr val="tx1"/>
                          </a:solidFill>
                          <a:effectLst/>
                          <a:latin typeface="Calibri" pitchFamily="34" charset="0"/>
                          <a:ea typeface="新細明體" charset="-120"/>
                          <a:cs typeface="Arial" charset="0"/>
                        </a:rPr>
                        <a:t>Difference</a:t>
                      </a:r>
                      <a:endParaRPr kumimoji="0" lang="en-US" altLang="zh-TW" sz="16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600" b="1" i="0" u="none" strike="noStrike" cap="none" normalizeH="0" baseline="0" smtClean="0">
                          <a:ln>
                            <a:noFill/>
                          </a:ln>
                          <a:solidFill>
                            <a:schemeClr val="tx1"/>
                          </a:solidFill>
                          <a:effectLst/>
                          <a:latin typeface="Calibri" pitchFamily="34" charset="0"/>
                          <a:ea typeface="新細明體" charset="-120"/>
                          <a:cs typeface="Arial" charset="0"/>
                        </a:rPr>
                        <a:t>Vigor2830 Series (Single/Dual)</a:t>
                      </a:r>
                      <a:endParaRPr kumimoji="0" lang="en-US" altLang="zh-TW" sz="16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600" b="1" i="0" u="none" strike="noStrike" cap="none" normalizeH="0" baseline="0" smtClean="0">
                          <a:ln>
                            <a:noFill/>
                          </a:ln>
                          <a:solidFill>
                            <a:schemeClr val="tx1"/>
                          </a:solidFill>
                          <a:effectLst/>
                          <a:latin typeface="Calibri" pitchFamily="34" charset="0"/>
                          <a:ea typeface="新細明體" charset="-120"/>
                          <a:cs typeface="Arial" charset="0"/>
                        </a:rPr>
                        <a:t>Vigor2820 Series </a:t>
                      </a:r>
                      <a:endParaRPr kumimoji="0" lang="en-US" altLang="zh-TW" sz="16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66"/>
                    </a:solidFill>
                  </a:tcPr>
                </a:tc>
              </a:tr>
              <a:tr h="596900">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LAN switch</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4 </a:t>
                      </a:r>
                      <a:r>
                        <a:rPr kumimoji="0" lang="en-US" altLang="zh-TW" sz="1800" b="1" i="0" u="none" strike="noStrike" cap="none" normalizeH="0" baseline="0" smtClean="0">
                          <a:ln>
                            <a:noFill/>
                          </a:ln>
                          <a:solidFill>
                            <a:schemeClr val="accent2"/>
                          </a:solidFill>
                          <a:effectLst/>
                          <a:latin typeface="Calibri" pitchFamily="34" charset="0"/>
                          <a:ea typeface="新細明體" charset="-120"/>
                          <a:cs typeface="Arial" charset="0"/>
                        </a:rPr>
                        <a:t>Gigabit</a:t>
                      </a: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 Ports</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1 Gigabit port, 3 *10/100BaseTX</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420688">
                <a:tc rowSpan="3">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WAN</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1 </a:t>
                      </a:r>
                      <a:r>
                        <a:rPr kumimoji="0" lang="en-US" altLang="zh-TW" sz="1800" b="1" i="0" u="none" strike="noStrike" cap="none" normalizeH="0" baseline="0" smtClean="0">
                          <a:ln>
                            <a:noFill/>
                          </a:ln>
                          <a:solidFill>
                            <a:schemeClr val="accent2"/>
                          </a:solidFill>
                          <a:effectLst/>
                          <a:latin typeface="Calibri" pitchFamily="34" charset="0"/>
                          <a:ea typeface="新細明體" charset="-120"/>
                          <a:cs typeface="Arial" charset="0"/>
                        </a:rPr>
                        <a:t>Gigabit</a:t>
                      </a: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 Ethernet Port</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1 10/100 Base TX Port</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r>
              <a:tr h="346075">
                <a:tc vMerge="1">
                  <a:txBody>
                    <a:bodyPr/>
                    <a:lstStyle/>
                    <a:p>
                      <a:endParaRPr lang="zh-TW"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1 DSL Port</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1 DSL Port</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471488">
                <a:tc vMerge="1">
                  <a:txBody>
                    <a:bodyPr/>
                    <a:lstStyle/>
                    <a:p>
                      <a:endParaRPr lang="zh-TW"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1 USB Port for  USB mobile</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1 USB port for USB mobile</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Network Feature</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accent2"/>
                          </a:solidFill>
                          <a:effectLst/>
                          <a:latin typeface="Calibri" pitchFamily="34" charset="0"/>
                          <a:ea typeface="新細明體" charset="-120"/>
                          <a:cs typeface="Arial" charset="0"/>
                        </a:rPr>
                        <a:t>Multi-subnets</a:t>
                      </a:r>
                      <a:r>
                        <a:rPr kumimoji="0" lang="en-US" altLang="zh-TW" sz="1600" b="1" i="0" u="none" strike="noStrike" cap="none" normalizeH="0" baseline="0" smtClean="0">
                          <a:ln>
                            <a:noFill/>
                          </a:ln>
                          <a:solidFill>
                            <a:schemeClr val="tx1"/>
                          </a:solidFill>
                          <a:effectLst/>
                          <a:latin typeface="Calibri" pitchFamily="34" charset="0"/>
                          <a:ea typeface="新細明體" charset="-120"/>
                          <a:cs typeface="Arial" charset="0"/>
                        </a:rPr>
                        <a:t> </a:t>
                      </a:r>
                      <a:endParaRPr kumimoji="0" lang="en-US" altLang="zh-TW" sz="16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None</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568325">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WLAN </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accent2"/>
                          </a:solidFill>
                          <a:effectLst/>
                          <a:latin typeface="Calibri" pitchFamily="34" charset="0"/>
                          <a:ea typeface="新細明體" charset="-120"/>
                          <a:cs typeface="Arial" charset="0"/>
                        </a:rPr>
                        <a:t>Selectable 2.4/5 GHz frequency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2.4GHz frequency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46075">
                <a:tc rowSpan="4">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Available Models</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c rowSpan="3">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Vigor2830</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Vigor2830n</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Vigor2830Vn</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Vigor2820</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47663">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Vigor2820n</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40322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Vigor2820Vn</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46075">
                <a:tc vMerge="1">
                  <a:txBody>
                    <a:bodyPr/>
                    <a:lstStyle/>
                    <a:p>
                      <a:endParaRPr lang="zh-TW"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zh-TW" altLang="en-GB" sz="1400" b="1" i="0" u="none" strike="noStrike" cap="none" normalizeH="0" baseline="0" smtClean="0">
                          <a:ln>
                            <a:noFill/>
                          </a:ln>
                          <a:solidFill>
                            <a:schemeClr val="tx1"/>
                          </a:solidFill>
                          <a:effectLst/>
                          <a:latin typeface="Calibri" pitchFamily="34" charset="0"/>
                          <a:ea typeface="新細明體" charset="-120"/>
                          <a:cs typeface="Arial" charset="0"/>
                        </a:rPr>
                        <a:t>　</a:t>
                      </a:r>
                      <a:endParaRPr kumimoji="0" lang="zh-TW" altLang="en-GB"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r>
                        <a:rPr kumimoji="0" lang="en-US" altLang="zh-TW" sz="1400" b="1" i="0" u="none" strike="noStrike" cap="none" normalizeH="0" baseline="0" smtClean="0">
                          <a:ln>
                            <a:noFill/>
                          </a:ln>
                          <a:solidFill>
                            <a:schemeClr val="tx1"/>
                          </a:solidFill>
                          <a:effectLst/>
                          <a:latin typeface="Calibri" pitchFamily="34" charset="0"/>
                          <a:ea typeface="新細明體" charset="-120"/>
                          <a:cs typeface="Arial" charset="0"/>
                        </a:rPr>
                        <a:t>Vigor2820VSn</a:t>
                      </a:r>
                      <a:endParaRPr kumimoji="0" lang="en-US" altLang="zh-TW" sz="1400" b="1" i="0" u="none" strike="noStrike" cap="none" normalizeH="0" baseline="0" smtClean="0">
                        <a:ln>
                          <a:noFill/>
                        </a:ln>
                        <a:solidFill>
                          <a:srgbClr val="FFFFFF"/>
                        </a:solidFill>
                        <a:effectLst/>
                        <a:latin typeface="Calibri" pitchFamily="34" charset="0"/>
                        <a:ea typeface="新細明體" charset="-12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232490" name="Group 53"/>
          <p:cNvGrpSpPr>
            <a:grpSpLocks/>
          </p:cNvGrpSpPr>
          <p:nvPr/>
        </p:nvGrpSpPr>
        <p:grpSpPr bwMode="auto">
          <a:xfrm>
            <a:off x="0" y="188913"/>
            <a:ext cx="9144000" cy="1657350"/>
            <a:chOff x="0" y="164"/>
            <a:chExt cx="5760" cy="1044"/>
          </a:xfrm>
        </p:grpSpPr>
        <p:sp>
          <p:nvSpPr>
            <p:cNvPr id="232491"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Vigor2830Vn</a:t>
              </a:r>
            </a:p>
          </p:txBody>
        </p:sp>
        <p:sp>
          <p:nvSpPr>
            <p:cNvPr id="232492"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Comparison</a:t>
              </a:r>
            </a:p>
          </p:txBody>
        </p:sp>
        <p:sp>
          <p:nvSpPr>
            <p:cNvPr id="232493"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32494"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000066"/>
                  </a:solidFill>
                </a:rPr>
                <a:t>Vigor2830 series</a:t>
              </a:r>
              <a:r>
                <a:rPr lang="en-US" altLang="zh-TW">
                  <a:solidFill>
                    <a:srgbClr val="990000"/>
                  </a:solidFill>
                </a:rPr>
                <a:t> Vs </a:t>
              </a:r>
              <a:r>
                <a:rPr lang="en-US" altLang="zh-TW">
                  <a:solidFill>
                    <a:srgbClr val="000066"/>
                  </a:solidFill>
                </a:rPr>
                <a:t>Vigor2820 series</a:t>
              </a:r>
            </a:p>
          </p:txBody>
        </p:sp>
        <p:sp>
          <p:nvSpPr>
            <p:cNvPr id="232495"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32496" name="Group 59"/>
            <p:cNvGrpSpPr>
              <a:grpSpLocks/>
            </p:cNvGrpSpPr>
            <p:nvPr/>
          </p:nvGrpSpPr>
          <p:grpSpPr bwMode="auto">
            <a:xfrm>
              <a:off x="1156" y="527"/>
              <a:ext cx="3744" cy="318"/>
              <a:chOff x="930" y="1797"/>
              <a:chExt cx="3744" cy="318"/>
            </a:xfrm>
          </p:grpSpPr>
          <p:sp>
            <p:nvSpPr>
              <p:cNvPr id="232497"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32498"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32499"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32500"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圖片 1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36546" name="圖片 11" descr="Slide 11.jpg"/>
          <p:cNvPicPr>
            <a:picLocks noChangeAspect="1"/>
          </p:cNvPicPr>
          <p:nvPr/>
        </p:nvPicPr>
        <p:blipFill>
          <a:blip r:embed="rId4"/>
          <a:srcRect/>
          <a:stretch>
            <a:fillRect/>
          </a:stretch>
        </p:blipFill>
        <p:spPr bwMode="auto">
          <a:xfrm>
            <a:off x="1331913" y="1916113"/>
            <a:ext cx="6842125" cy="4329112"/>
          </a:xfrm>
          <a:prstGeom prst="rect">
            <a:avLst/>
          </a:prstGeom>
          <a:noFill/>
          <a:ln w="9525">
            <a:noFill/>
            <a:miter lim="800000"/>
            <a:headEnd/>
            <a:tailEnd/>
          </a:ln>
        </p:spPr>
      </p:pic>
      <p:grpSp>
        <p:nvGrpSpPr>
          <p:cNvPr id="236547" name="Group 14"/>
          <p:cNvGrpSpPr>
            <a:grpSpLocks/>
          </p:cNvGrpSpPr>
          <p:nvPr/>
        </p:nvGrpSpPr>
        <p:grpSpPr bwMode="auto">
          <a:xfrm>
            <a:off x="0" y="188913"/>
            <a:ext cx="9144000" cy="1657350"/>
            <a:chOff x="0" y="164"/>
            <a:chExt cx="5760" cy="1044"/>
          </a:xfrm>
        </p:grpSpPr>
        <p:sp>
          <p:nvSpPr>
            <p:cNvPr id="236548"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Vigor2750Vn</a:t>
              </a:r>
            </a:p>
          </p:txBody>
        </p:sp>
        <p:sp>
          <p:nvSpPr>
            <p:cNvPr id="236549"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VDSL2</a:t>
              </a:r>
            </a:p>
          </p:txBody>
        </p:sp>
        <p:sp>
          <p:nvSpPr>
            <p:cNvPr id="236550"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36551"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990000"/>
                  </a:solidFill>
                </a:rPr>
                <a:t>Multi-VLAN Application</a:t>
              </a:r>
            </a:p>
          </p:txBody>
        </p:sp>
        <p:sp>
          <p:nvSpPr>
            <p:cNvPr id="236552"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36553" name="Group 20"/>
            <p:cNvGrpSpPr>
              <a:grpSpLocks/>
            </p:cNvGrpSpPr>
            <p:nvPr/>
          </p:nvGrpSpPr>
          <p:grpSpPr bwMode="auto">
            <a:xfrm>
              <a:off x="1156" y="527"/>
              <a:ext cx="3744" cy="318"/>
              <a:chOff x="930" y="1797"/>
              <a:chExt cx="3744" cy="318"/>
            </a:xfrm>
          </p:grpSpPr>
          <p:sp>
            <p:nvSpPr>
              <p:cNvPr id="236554"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36555"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sp>
            <p:nvSpPr>
              <p:cNvPr id="236556"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2830Vn</a:t>
                </a:r>
              </a:p>
            </p:txBody>
          </p:sp>
          <p:sp>
            <p:nvSpPr>
              <p:cNvPr id="236557"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79388" y="360363"/>
            <a:ext cx="6192837" cy="836612"/>
          </a:xfrm>
          <a:prstGeom prst="rect">
            <a:avLst/>
          </a:prstGeom>
          <a:noFill/>
          <a:ln w="9525">
            <a:noFill/>
            <a:miter lim="800000"/>
            <a:headEnd/>
            <a:tailEnd/>
          </a:ln>
        </p:spPr>
        <p:txBody>
          <a:bodyPr lIns="90000" tIns="46800" rIns="90000" bIns="46800" anchor="ct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About DrayTek (cont.)</a:t>
            </a:r>
          </a:p>
        </p:txBody>
      </p:sp>
      <p:pic>
        <p:nvPicPr>
          <p:cNvPr id="22530" name="Picture 5"/>
          <p:cNvPicPr>
            <a:picLocks noChangeAspect="1" noChangeArrowheads="1"/>
          </p:cNvPicPr>
          <p:nvPr/>
        </p:nvPicPr>
        <p:blipFill>
          <a:blip r:embed="rId3"/>
          <a:srcRect/>
          <a:stretch>
            <a:fillRect/>
          </a:stretch>
        </p:blipFill>
        <p:spPr bwMode="auto">
          <a:xfrm>
            <a:off x="5076825" y="2205038"/>
            <a:ext cx="4067175" cy="3713162"/>
          </a:xfrm>
          <a:prstGeom prst="rect">
            <a:avLst/>
          </a:prstGeom>
          <a:noFill/>
          <a:ln w="9525">
            <a:noFill/>
            <a:miter lim="800000"/>
            <a:headEnd/>
            <a:tailEnd/>
          </a:ln>
        </p:spPr>
      </p:pic>
      <p:sp>
        <p:nvSpPr>
          <p:cNvPr id="22531" name="Text Box 7"/>
          <p:cNvSpPr txBox="1">
            <a:spLocks noChangeArrowheads="1"/>
          </p:cNvSpPr>
          <p:nvPr/>
        </p:nvSpPr>
        <p:spPr bwMode="auto">
          <a:xfrm>
            <a:off x="323850" y="1557338"/>
            <a:ext cx="5184775" cy="4230687"/>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en-US" altLang="zh-TW" sz="3200">
                <a:solidFill>
                  <a:srgbClr val="990000"/>
                </a:solidFill>
              </a:rPr>
              <a:t>DrayTek  Strength</a:t>
            </a:r>
          </a:p>
          <a:p>
            <a:pPr>
              <a:lnSpc>
                <a:spcPct val="200000"/>
              </a:lnSpc>
              <a:buClr>
                <a:srgbClr val="000000"/>
              </a:buClr>
              <a:buSzPct val="100000"/>
              <a:buFont typeface="Times New Roman" pitchFamily="18" charset="0"/>
              <a:buChar char="•"/>
            </a:pPr>
            <a:r>
              <a:rPr lang="en-US" altLang="zh-TW" sz="2400">
                <a:solidFill>
                  <a:schemeClr val="tx1"/>
                </a:solidFill>
              </a:rPr>
              <a:t> </a:t>
            </a:r>
            <a:r>
              <a:rPr lang="en-US" altLang="zh-TW" sz="2400">
                <a:solidFill>
                  <a:srgbClr val="990000"/>
                </a:solidFill>
              </a:rPr>
              <a:t>In-house software development</a:t>
            </a:r>
          </a:p>
          <a:p>
            <a:pPr>
              <a:lnSpc>
                <a:spcPct val="200000"/>
              </a:lnSpc>
              <a:buClr>
                <a:srgbClr val="000000"/>
              </a:buClr>
              <a:buSzPct val="100000"/>
              <a:buFont typeface="Times New Roman" pitchFamily="18" charset="0"/>
              <a:buChar char="•"/>
            </a:pPr>
            <a:r>
              <a:rPr lang="en-US" altLang="zh-TW" sz="2400">
                <a:solidFill>
                  <a:schemeClr val="tx1"/>
                </a:solidFill>
              </a:rPr>
              <a:t> </a:t>
            </a:r>
            <a:r>
              <a:rPr lang="en-US" altLang="zh-TW" sz="2400">
                <a:solidFill>
                  <a:srgbClr val="990000"/>
                </a:solidFill>
              </a:rPr>
              <a:t>Value Added</a:t>
            </a:r>
          </a:p>
          <a:p>
            <a:pPr>
              <a:lnSpc>
                <a:spcPct val="200000"/>
              </a:lnSpc>
              <a:buClr>
                <a:srgbClr val="000000"/>
              </a:buClr>
              <a:buSzPct val="100000"/>
              <a:buFont typeface="Times New Roman" pitchFamily="18" charset="0"/>
              <a:buChar char="•"/>
            </a:pPr>
            <a:r>
              <a:rPr lang="en-US" altLang="zh-TW" sz="2400">
                <a:solidFill>
                  <a:schemeClr val="tx1"/>
                </a:solidFill>
              </a:rPr>
              <a:t> </a:t>
            </a:r>
            <a:r>
              <a:rPr lang="en-US" altLang="zh-TW" sz="2400">
                <a:solidFill>
                  <a:srgbClr val="990000"/>
                </a:solidFill>
              </a:rPr>
              <a:t>Product differentiation</a:t>
            </a:r>
          </a:p>
          <a:p>
            <a:pPr>
              <a:lnSpc>
                <a:spcPct val="200000"/>
              </a:lnSpc>
              <a:buClr>
                <a:srgbClr val="000000"/>
              </a:buClr>
              <a:buSzPct val="100000"/>
              <a:buFont typeface="Times New Roman" pitchFamily="18" charset="0"/>
              <a:buChar char="•"/>
            </a:pPr>
            <a:r>
              <a:rPr lang="en-US" altLang="zh-TW" sz="2400">
                <a:solidFill>
                  <a:schemeClr val="tx1"/>
                </a:solidFill>
              </a:rPr>
              <a:t> </a:t>
            </a:r>
            <a:r>
              <a:rPr lang="en-US" altLang="zh-TW" sz="2400">
                <a:solidFill>
                  <a:srgbClr val="990000"/>
                </a:solidFill>
              </a:rPr>
              <a:t>Flexibility of customization</a:t>
            </a:r>
          </a:p>
          <a:p>
            <a:pPr>
              <a:lnSpc>
                <a:spcPct val="200000"/>
              </a:lnSpc>
              <a:buClr>
                <a:srgbClr val="000000"/>
              </a:buClr>
              <a:buSzPct val="100000"/>
              <a:buFont typeface="Times New Roman" pitchFamily="18" charset="0"/>
              <a:buChar char="•"/>
            </a:pPr>
            <a:r>
              <a:rPr lang="en-US" altLang="zh-TW" sz="2400">
                <a:solidFill>
                  <a:schemeClr val="tx1"/>
                </a:solidFill>
              </a:rPr>
              <a:t> </a:t>
            </a:r>
            <a:r>
              <a:rPr lang="en-US" altLang="zh-TW" sz="2400">
                <a:solidFill>
                  <a:srgbClr val="990000"/>
                </a:solidFill>
              </a:rPr>
              <a:t>Innovation source driven</a:t>
            </a:r>
            <a:r>
              <a:rPr lang="en-US" altLang="zh-TW" sz="2400" b="0">
                <a:solidFill>
                  <a:schemeClr val="tx1"/>
                </a:solidFill>
              </a:rPr>
              <a:t>    </a:t>
            </a:r>
            <a:endParaRPr lang="zh-TW" altLang="en-US" sz="2400" b="0">
              <a:solidFill>
                <a:schemeClr val="tx1"/>
              </a:solidFill>
            </a:endParaRPr>
          </a:p>
        </p:txBody>
      </p:sp>
      <p:pic>
        <p:nvPicPr>
          <p:cNvPr id="22532" name="圖片 6"/>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圖片 1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38594" name="Picture 11"/>
          <p:cNvPicPr>
            <a:picLocks noChangeAspect="1" noChangeArrowheads="1"/>
          </p:cNvPicPr>
          <p:nvPr/>
        </p:nvPicPr>
        <p:blipFill>
          <a:blip r:embed="rId4"/>
          <a:srcRect/>
          <a:stretch>
            <a:fillRect/>
          </a:stretch>
        </p:blipFill>
        <p:spPr bwMode="auto">
          <a:xfrm>
            <a:off x="539750" y="2205038"/>
            <a:ext cx="8101013" cy="3789362"/>
          </a:xfrm>
          <a:prstGeom prst="rect">
            <a:avLst/>
          </a:prstGeom>
          <a:noFill/>
          <a:ln w="9525">
            <a:noFill/>
            <a:miter lim="800000"/>
            <a:headEnd/>
            <a:tailEnd/>
          </a:ln>
        </p:spPr>
      </p:pic>
      <p:grpSp>
        <p:nvGrpSpPr>
          <p:cNvPr id="238595" name="Group 25"/>
          <p:cNvGrpSpPr>
            <a:grpSpLocks/>
          </p:cNvGrpSpPr>
          <p:nvPr/>
        </p:nvGrpSpPr>
        <p:grpSpPr bwMode="auto">
          <a:xfrm>
            <a:off x="0" y="188913"/>
            <a:ext cx="9144000" cy="1657350"/>
            <a:chOff x="0" y="164"/>
            <a:chExt cx="5760" cy="1044"/>
          </a:xfrm>
        </p:grpSpPr>
        <p:sp>
          <p:nvSpPr>
            <p:cNvPr id="238596"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Vigor2920Vn</a:t>
              </a:r>
            </a:p>
          </p:txBody>
        </p:sp>
        <p:sp>
          <p:nvSpPr>
            <p:cNvPr id="238597"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Broadband</a:t>
              </a:r>
            </a:p>
          </p:txBody>
        </p:sp>
        <p:sp>
          <p:nvSpPr>
            <p:cNvPr id="238598"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38599"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sz="2400">
                  <a:solidFill>
                    <a:srgbClr val="000066"/>
                  </a:solidFill>
                </a:rPr>
                <a:t>Gigabit</a:t>
              </a:r>
              <a:r>
                <a:rPr lang="en-US" altLang="zh-TW">
                  <a:solidFill>
                    <a:srgbClr val="800000"/>
                  </a:solidFill>
                </a:rPr>
                <a:t> WAN/LAN for SMB</a:t>
              </a:r>
            </a:p>
          </p:txBody>
        </p:sp>
        <p:sp>
          <p:nvSpPr>
            <p:cNvPr id="238600"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nvGrpSpPr>
            <p:cNvPr id="238601" name="Group 31"/>
            <p:cNvGrpSpPr>
              <a:grpSpLocks/>
            </p:cNvGrpSpPr>
            <p:nvPr/>
          </p:nvGrpSpPr>
          <p:grpSpPr bwMode="auto">
            <a:xfrm>
              <a:off x="1156" y="527"/>
              <a:ext cx="3744" cy="318"/>
              <a:chOff x="930" y="1797"/>
              <a:chExt cx="3744" cy="318"/>
            </a:xfrm>
          </p:grpSpPr>
          <p:sp>
            <p:nvSpPr>
              <p:cNvPr id="238602"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38603"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38604"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2830Vn</a:t>
                </a:r>
              </a:p>
            </p:txBody>
          </p:sp>
          <p:sp>
            <p:nvSpPr>
              <p:cNvPr id="238605"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圖片 1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40642" name="Picture 11"/>
          <p:cNvPicPr>
            <a:picLocks noChangeAspect="1" noChangeArrowheads="1"/>
          </p:cNvPicPr>
          <p:nvPr/>
        </p:nvPicPr>
        <p:blipFill>
          <a:blip r:embed="rId4"/>
          <a:srcRect/>
          <a:stretch>
            <a:fillRect/>
          </a:stretch>
        </p:blipFill>
        <p:spPr bwMode="auto">
          <a:xfrm>
            <a:off x="1331913" y="1989138"/>
            <a:ext cx="6769100" cy="3994150"/>
          </a:xfrm>
          <a:prstGeom prst="rect">
            <a:avLst/>
          </a:prstGeom>
          <a:noFill/>
          <a:ln w="9525">
            <a:noFill/>
            <a:miter lim="800000"/>
            <a:headEnd/>
            <a:tailEnd/>
          </a:ln>
        </p:spPr>
      </p:pic>
      <p:grpSp>
        <p:nvGrpSpPr>
          <p:cNvPr id="240643" name="Group 14"/>
          <p:cNvGrpSpPr>
            <a:grpSpLocks/>
          </p:cNvGrpSpPr>
          <p:nvPr/>
        </p:nvGrpSpPr>
        <p:grpSpPr bwMode="auto">
          <a:xfrm>
            <a:off x="0" y="188913"/>
            <a:ext cx="9144000" cy="1657350"/>
            <a:chOff x="0" y="164"/>
            <a:chExt cx="5760" cy="1044"/>
          </a:xfrm>
        </p:grpSpPr>
        <p:sp>
          <p:nvSpPr>
            <p:cNvPr id="240644" name="Rectangle 3"/>
            <p:cNvSpPr>
              <a:spLocks noChangeArrowheads="1"/>
            </p:cNvSpPr>
            <p:nvPr/>
          </p:nvSpPr>
          <p:spPr bwMode="auto">
            <a:xfrm>
              <a:off x="0" y="527"/>
              <a:ext cx="1111"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Application</a:t>
              </a:r>
            </a:p>
          </p:txBody>
        </p:sp>
        <p:sp>
          <p:nvSpPr>
            <p:cNvPr id="240645" name="Rectangle 3"/>
            <p:cNvSpPr>
              <a:spLocks noChangeArrowheads="1"/>
            </p:cNvSpPr>
            <p:nvPr/>
          </p:nvSpPr>
          <p:spPr bwMode="auto">
            <a:xfrm>
              <a:off x="0" y="890"/>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VPN</a:t>
              </a:r>
            </a:p>
          </p:txBody>
        </p:sp>
        <p:sp>
          <p:nvSpPr>
            <p:cNvPr id="240646" name="Rectangle 3"/>
            <p:cNvSpPr>
              <a:spLocks noChangeArrowheads="1"/>
            </p:cNvSpPr>
            <p:nvPr/>
          </p:nvSpPr>
          <p:spPr bwMode="auto">
            <a:xfrm>
              <a:off x="0" y="164"/>
              <a:ext cx="1111"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SMB</a:t>
              </a:r>
            </a:p>
          </p:txBody>
        </p:sp>
        <p:sp>
          <p:nvSpPr>
            <p:cNvPr id="240647" name="Rectangle 4"/>
            <p:cNvSpPr>
              <a:spLocks noChangeArrowheads="1"/>
            </p:cNvSpPr>
            <p:nvPr/>
          </p:nvSpPr>
          <p:spPr bwMode="auto">
            <a:xfrm>
              <a:off x="1156" y="890"/>
              <a:ext cx="4604"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Connecting with Branches and Teleworkers</a:t>
              </a:r>
            </a:p>
          </p:txBody>
        </p:sp>
        <p:sp>
          <p:nvSpPr>
            <p:cNvPr id="240648" name="Rectangle 3"/>
            <p:cNvSpPr>
              <a:spLocks noChangeArrowheads="1"/>
            </p:cNvSpPr>
            <p:nvPr/>
          </p:nvSpPr>
          <p:spPr bwMode="auto">
            <a:xfrm>
              <a:off x="4919" y="52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2920Vn</a:t>
              </a:r>
            </a:p>
          </p:txBody>
        </p:sp>
        <p:grpSp>
          <p:nvGrpSpPr>
            <p:cNvPr id="240649" name="Group 20"/>
            <p:cNvGrpSpPr>
              <a:grpSpLocks/>
            </p:cNvGrpSpPr>
            <p:nvPr/>
          </p:nvGrpSpPr>
          <p:grpSpPr bwMode="auto">
            <a:xfrm>
              <a:off x="1156" y="527"/>
              <a:ext cx="3744" cy="318"/>
              <a:chOff x="930" y="1797"/>
              <a:chExt cx="3744" cy="318"/>
            </a:xfrm>
          </p:grpSpPr>
          <p:sp>
            <p:nvSpPr>
              <p:cNvPr id="240650" name="Rectangle 3"/>
              <p:cNvSpPr>
                <a:spLocks noChangeArrowheads="1"/>
              </p:cNvSpPr>
              <p:nvPr/>
            </p:nvSpPr>
            <p:spPr bwMode="auto">
              <a:xfrm>
                <a:off x="2109"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2820Vn</a:t>
                </a:r>
              </a:p>
            </p:txBody>
          </p:sp>
          <p:sp>
            <p:nvSpPr>
              <p:cNvPr id="240651" name="Rectangle 3"/>
              <p:cNvSpPr>
                <a:spLocks noChangeArrowheads="1"/>
              </p:cNvSpPr>
              <p:nvPr/>
            </p:nvSpPr>
            <p:spPr bwMode="auto">
              <a:xfrm>
                <a:off x="3833"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2750Vn</a:t>
                </a:r>
              </a:p>
            </p:txBody>
          </p:sp>
          <p:sp>
            <p:nvSpPr>
              <p:cNvPr id="240652" name="Rectangle 3"/>
              <p:cNvSpPr>
                <a:spLocks noChangeArrowheads="1"/>
              </p:cNvSpPr>
              <p:nvPr/>
            </p:nvSpPr>
            <p:spPr bwMode="auto">
              <a:xfrm>
                <a:off x="2971" y="1797"/>
                <a:ext cx="841"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b="0"/>
                  <a:t>2830Vn</a:t>
                </a:r>
              </a:p>
            </p:txBody>
          </p:sp>
          <p:sp>
            <p:nvSpPr>
              <p:cNvPr id="240653" name="Rectangle 3"/>
              <p:cNvSpPr>
                <a:spLocks noChangeArrowheads="1"/>
              </p:cNvSpPr>
              <p:nvPr/>
            </p:nvSpPr>
            <p:spPr bwMode="auto">
              <a:xfrm>
                <a:off x="930" y="1797"/>
                <a:ext cx="1129"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sz="1600" b="0"/>
                  <a:t>vigor</a:t>
                </a:r>
                <a:r>
                  <a:rPr lang="en-US" altLang="zh-TW" sz="1800" b="0" i="1"/>
                  <a:t>IPPBX</a:t>
                </a:r>
                <a:r>
                  <a:rPr lang="en-US" altLang="zh-TW" b="0"/>
                  <a:t> </a:t>
                </a:r>
                <a:r>
                  <a:rPr lang="en-US" altLang="zh-TW" sz="1800" b="0"/>
                  <a:t>2820</a:t>
                </a:r>
              </a:p>
            </p:txBody>
          </p:sp>
        </p:grpSp>
      </p:grpSp>
    </p:spTree>
  </p:cSld>
  <p:clrMapOvr>
    <a:masterClrMapping/>
  </p:clrMapOvr>
  <p:transition spd="slow">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圖片 5"/>
          <p:cNvPicPr>
            <a:picLocks noChangeAspect="1"/>
          </p:cNvPicPr>
          <p:nvPr/>
        </p:nvPicPr>
        <p:blipFill>
          <a:blip r:embed="rId3"/>
          <a:srcRect/>
          <a:stretch>
            <a:fillRect/>
          </a:stretch>
        </p:blipFill>
        <p:spPr bwMode="auto">
          <a:xfrm>
            <a:off x="0" y="4837113"/>
            <a:ext cx="9144000" cy="2047875"/>
          </a:xfrm>
          <a:prstGeom prst="rect">
            <a:avLst/>
          </a:prstGeom>
          <a:noFill/>
          <a:ln w="9525">
            <a:noFill/>
            <a:miter lim="800000"/>
            <a:headEnd/>
            <a:tailEnd/>
          </a:ln>
        </p:spPr>
      </p:pic>
      <p:sp>
        <p:nvSpPr>
          <p:cNvPr id="242690" name="矩形 6"/>
          <p:cNvSpPr>
            <a:spLocks noChangeArrowheads="1"/>
          </p:cNvSpPr>
          <p:nvPr/>
        </p:nvSpPr>
        <p:spPr bwMode="auto">
          <a:xfrm>
            <a:off x="9525" y="2530475"/>
            <a:ext cx="9134475" cy="617538"/>
          </a:xfrm>
          <a:prstGeom prst="rect">
            <a:avLst/>
          </a:prstGeom>
          <a:noFill/>
          <a:ln w="9525">
            <a:noFill/>
            <a:miter lim="800000"/>
            <a:headEnd/>
            <a:tailEnd/>
          </a:ln>
        </p:spPr>
        <p:txBody>
          <a:bodyPr>
            <a:spAutoFit/>
          </a:bodyP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6. </a:t>
            </a:r>
            <a:r>
              <a:rPr lang="en-GB" altLang="zh-TW" sz="3500" i="1">
                <a:solidFill>
                  <a:srgbClr val="990000"/>
                </a:solidFill>
              </a:rPr>
              <a:t>Enterprise Networking Solutions</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2" descr="D:\Perry's\PresentationTemplate\ISP\V2925\Mark's art design\front.jpg"/>
          <p:cNvPicPr>
            <a:picLocks noChangeAspect="1" noChangeArrowheads="1"/>
          </p:cNvPicPr>
          <p:nvPr/>
        </p:nvPicPr>
        <p:blipFill>
          <a:blip r:embed="rId3"/>
          <a:srcRect/>
          <a:stretch>
            <a:fillRect/>
          </a:stretch>
        </p:blipFill>
        <p:spPr bwMode="auto">
          <a:xfrm>
            <a:off x="468313" y="2376488"/>
            <a:ext cx="8280400" cy="3048000"/>
          </a:xfrm>
          <a:prstGeom prst="rect">
            <a:avLst/>
          </a:prstGeom>
          <a:noFill/>
          <a:ln w="9525">
            <a:noFill/>
            <a:miter lim="800000"/>
            <a:headEnd/>
            <a:tailEnd/>
          </a:ln>
        </p:spPr>
      </p:pic>
      <p:pic>
        <p:nvPicPr>
          <p:cNvPr id="244738" name="圖片 10"/>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244739" name="Group 20"/>
          <p:cNvGrpSpPr>
            <a:grpSpLocks/>
          </p:cNvGrpSpPr>
          <p:nvPr/>
        </p:nvGrpSpPr>
        <p:grpSpPr bwMode="auto">
          <a:xfrm>
            <a:off x="0" y="260350"/>
            <a:ext cx="9144000" cy="1657350"/>
            <a:chOff x="0" y="1570"/>
            <a:chExt cx="5760" cy="1044"/>
          </a:xfrm>
        </p:grpSpPr>
        <p:sp>
          <p:nvSpPr>
            <p:cNvPr id="244740" name="Rectangle 3"/>
            <p:cNvSpPr>
              <a:spLocks noChangeArrowheads="1"/>
            </p:cNvSpPr>
            <p:nvPr/>
          </p:nvSpPr>
          <p:spPr bwMode="auto">
            <a:xfrm>
              <a:off x="0" y="1933"/>
              <a:ext cx="1292"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 3200</a:t>
              </a:r>
            </a:p>
          </p:txBody>
        </p:sp>
        <p:sp>
          <p:nvSpPr>
            <p:cNvPr id="244741" name="Rectangle 3"/>
            <p:cNvSpPr>
              <a:spLocks noChangeArrowheads="1"/>
            </p:cNvSpPr>
            <p:nvPr/>
          </p:nvSpPr>
          <p:spPr bwMode="auto">
            <a:xfrm>
              <a:off x="0" y="1570"/>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Enterprise</a:t>
              </a:r>
            </a:p>
          </p:txBody>
        </p:sp>
        <p:sp>
          <p:nvSpPr>
            <p:cNvPr id="244742" name="Rectangle 4"/>
            <p:cNvSpPr>
              <a:spLocks noChangeArrowheads="1"/>
            </p:cNvSpPr>
            <p:nvPr/>
          </p:nvSpPr>
          <p:spPr bwMode="auto">
            <a:xfrm>
              <a:off x="1338" y="2296"/>
              <a:ext cx="4422"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Front Panel Description / </a:t>
              </a:r>
              <a:r>
                <a:rPr lang="en-US" altLang="zh-TW" sz="2400">
                  <a:solidFill>
                    <a:srgbClr val="000066"/>
                  </a:solidFill>
                </a:rPr>
                <a:t>Gigabit</a:t>
              </a:r>
              <a:r>
                <a:rPr lang="en-US" altLang="zh-TW">
                  <a:solidFill>
                    <a:srgbClr val="800000"/>
                  </a:solidFill>
                </a:rPr>
                <a:t> WAN/LAN</a:t>
              </a:r>
            </a:p>
          </p:txBody>
        </p:sp>
        <p:sp>
          <p:nvSpPr>
            <p:cNvPr id="244743" name="Rectangle 3"/>
            <p:cNvSpPr>
              <a:spLocks noChangeArrowheads="1"/>
            </p:cNvSpPr>
            <p:nvPr/>
          </p:nvSpPr>
          <p:spPr bwMode="auto">
            <a:xfrm>
              <a:off x="0" y="2296"/>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Interface</a:t>
              </a:r>
            </a:p>
          </p:txBody>
        </p:sp>
        <p:sp>
          <p:nvSpPr>
            <p:cNvPr id="244744" name="Rectangle 3"/>
            <p:cNvSpPr>
              <a:spLocks noChangeArrowheads="1"/>
            </p:cNvSpPr>
            <p:nvPr/>
          </p:nvSpPr>
          <p:spPr bwMode="auto">
            <a:xfrm>
              <a:off x="1338"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t>
              </a:r>
              <a:r>
                <a:rPr lang="en-US" altLang="zh-TW" b="0" i="1"/>
                <a:t>IPPBX</a:t>
              </a:r>
              <a:r>
                <a:rPr lang="en-US" altLang="zh-TW" b="0"/>
                <a:t> 3510</a:t>
              </a:r>
            </a:p>
          </p:txBody>
        </p:sp>
        <p:sp>
          <p:nvSpPr>
            <p:cNvPr id="244745" name="Rectangle 3"/>
            <p:cNvSpPr>
              <a:spLocks noChangeArrowheads="1"/>
            </p:cNvSpPr>
            <p:nvPr/>
          </p:nvSpPr>
          <p:spPr bwMode="auto">
            <a:xfrm>
              <a:off x="2653"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 3900</a:t>
              </a:r>
            </a:p>
          </p:txBody>
        </p:sp>
        <p:sp>
          <p:nvSpPr>
            <p:cNvPr id="244746" name="Rectangle 3"/>
            <p:cNvSpPr>
              <a:spLocks noChangeArrowheads="1"/>
            </p:cNvSpPr>
            <p:nvPr/>
          </p:nvSpPr>
          <p:spPr bwMode="auto">
            <a:xfrm>
              <a:off x="3969"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spTree>
  </p:cSld>
  <p:clrMapOvr>
    <a:masterClrMapping/>
  </p:clrMapOvr>
  <p:transition spd="slow">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圖片 10"/>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46786" name="Picture 14" descr="page3"/>
          <p:cNvPicPr>
            <a:picLocks noChangeAspect="1" noChangeArrowheads="1"/>
          </p:cNvPicPr>
          <p:nvPr/>
        </p:nvPicPr>
        <p:blipFill>
          <a:blip r:embed="rId4"/>
          <a:srcRect/>
          <a:stretch>
            <a:fillRect/>
          </a:stretch>
        </p:blipFill>
        <p:spPr bwMode="auto">
          <a:xfrm>
            <a:off x="1042988" y="2163763"/>
            <a:ext cx="6985000" cy="3860800"/>
          </a:xfrm>
          <a:prstGeom prst="rect">
            <a:avLst/>
          </a:prstGeom>
          <a:noFill/>
          <a:ln w="9525">
            <a:noFill/>
            <a:miter lim="800000"/>
            <a:headEnd/>
            <a:tailEnd/>
          </a:ln>
        </p:spPr>
      </p:pic>
      <p:grpSp>
        <p:nvGrpSpPr>
          <p:cNvPr id="246787" name="Group 20"/>
          <p:cNvGrpSpPr>
            <a:grpSpLocks/>
          </p:cNvGrpSpPr>
          <p:nvPr/>
        </p:nvGrpSpPr>
        <p:grpSpPr bwMode="auto">
          <a:xfrm>
            <a:off x="0" y="260350"/>
            <a:ext cx="9144000" cy="1657350"/>
            <a:chOff x="0" y="1570"/>
            <a:chExt cx="5760" cy="1044"/>
          </a:xfrm>
        </p:grpSpPr>
        <p:sp>
          <p:nvSpPr>
            <p:cNvPr id="246788" name="Rectangle 3"/>
            <p:cNvSpPr>
              <a:spLocks noChangeArrowheads="1"/>
            </p:cNvSpPr>
            <p:nvPr/>
          </p:nvSpPr>
          <p:spPr bwMode="auto">
            <a:xfrm>
              <a:off x="0" y="1933"/>
              <a:ext cx="1292"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 3200</a:t>
              </a:r>
            </a:p>
          </p:txBody>
        </p:sp>
        <p:sp>
          <p:nvSpPr>
            <p:cNvPr id="246789" name="Rectangle 3"/>
            <p:cNvSpPr>
              <a:spLocks noChangeArrowheads="1"/>
            </p:cNvSpPr>
            <p:nvPr/>
          </p:nvSpPr>
          <p:spPr bwMode="auto">
            <a:xfrm>
              <a:off x="0" y="1570"/>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Enterprise</a:t>
              </a:r>
            </a:p>
          </p:txBody>
        </p:sp>
        <p:sp>
          <p:nvSpPr>
            <p:cNvPr id="246790" name="Rectangle 4"/>
            <p:cNvSpPr>
              <a:spLocks noChangeArrowheads="1"/>
            </p:cNvSpPr>
            <p:nvPr/>
          </p:nvSpPr>
          <p:spPr bwMode="auto">
            <a:xfrm>
              <a:off x="1338" y="2296"/>
              <a:ext cx="4422"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000066"/>
                  </a:solidFill>
                </a:rPr>
                <a:t>Four WAN</a:t>
              </a:r>
              <a:r>
                <a:rPr lang="en-US" altLang="zh-TW">
                  <a:solidFill>
                    <a:srgbClr val="990000"/>
                  </a:solidFill>
                </a:rPr>
                <a:t> Ports for Internet Access</a:t>
              </a:r>
            </a:p>
          </p:txBody>
        </p:sp>
        <p:sp>
          <p:nvSpPr>
            <p:cNvPr id="246791" name="Rectangle 3"/>
            <p:cNvSpPr>
              <a:spLocks noChangeArrowheads="1"/>
            </p:cNvSpPr>
            <p:nvPr/>
          </p:nvSpPr>
          <p:spPr bwMode="auto">
            <a:xfrm>
              <a:off x="0" y="2296"/>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Broadband</a:t>
              </a:r>
            </a:p>
          </p:txBody>
        </p:sp>
        <p:sp>
          <p:nvSpPr>
            <p:cNvPr id="246792" name="Rectangle 3"/>
            <p:cNvSpPr>
              <a:spLocks noChangeArrowheads="1"/>
            </p:cNvSpPr>
            <p:nvPr/>
          </p:nvSpPr>
          <p:spPr bwMode="auto">
            <a:xfrm>
              <a:off x="1338"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t>
              </a:r>
              <a:r>
                <a:rPr lang="en-US" altLang="zh-TW" b="0" i="1"/>
                <a:t>IPPBX</a:t>
              </a:r>
              <a:r>
                <a:rPr lang="en-US" altLang="zh-TW" b="0"/>
                <a:t> 3510</a:t>
              </a:r>
            </a:p>
          </p:txBody>
        </p:sp>
        <p:sp>
          <p:nvSpPr>
            <p:cNvPr id="246793" name="Rectangle 3"/>
            <p:cNvSpPr>
              <a:spLocks noChangeArrowheads="1"/>
            </p:cNvSpPr>
            <p:nvPr/>
          </p:nvSpPr>
          <p:spPr bwMode="auto">
            <a:xfrm>
              <a:off x="2653"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 3900</a:t>
              </a:r>
            </a:p>
          </p:txBody>
        </p:sp>
        <p:sp>
          <p:nvSpPr>
            <p:cNvPr id="246794" name="Rectangle 3"/>
            <p:cNvSpPr>
              <a:spLocks noChangeArrowheads="1"/>
            </p:cNvSpPr>
            <p:nvPr/>
          </p:nvSpPr>
          <p:spPr bwMode="auto">
            <a:xfrm>
              <a:off x="3969"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spTree>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833" name="Group 2"/>
          <p:cNvGrpSpPr>
            <a:grpSpLocks/>
          </p:cNvGrpSpPr>
          <p:nvPr/>
        </p:nvGrpSpPr>
        <p:grpSpPr bwMode="auto">
          <a:xfrm>
            <a:off x="1403350" y="2420938"/>
            <a:ext cx="6121400" cy="2447925"/>
            <a:chOff x="180" y="1260"/>
            <a:chExt cx="5399" cy="2879"/>
          </a:xfrm>
        </p:grpSpPr>
        <p:pic>
          <p:nvPicPr>
            <p:cNvPr id="248849" name="Picture 3"/>
            <p:cNvPicPr>
              <a:picLocks noChangeAspect="1" noChangeArrowheads="1"/>
            </p:cNvPicPr>
            <p:nvPr/>
          </p:nvPicPr>
          <p:blipFill>
            <a:blip r:embed="rId3"/>
            <a:srcRect t="6448"/>
            <a:stretch>
              <a:fillRect/>
            </a:stretch>
          </p:blipFill>
          <p:spPr bwMode="auto">
            <a:xfrm>
              <a:off x="180" y="1530"/>
              <a:ext cx="5400" cy="2610"/>
            </a:xfrm>
            <a:prstGeom prst="rect">
              <a:avLst/>
            </a:prstGeom>
            <a:noFill/>
            <a:ln w="9525">
              <a:noFill/>
              <a:miter lim="800000"/>
              <a:headEnd/>
              <a:tailEnd/>
            </a:ln>
          </p:spPr>
        </p:pic>
        <p:sp>
          <p:nvSpPr>
            <p:cNvPr id="248850" name="Rectangle 4"/>
            <p:cNvSpPr>
              <a:spLocks noChangeArrowheads="1"/>
            </p:cNvSpPr>
            <p:nvPr/>
          </p:nvSpPr>
          <p:spPr bwMode="auto">
            <a:xfrm>
              <a:off x="2160" y="1260"/>
              <a:ext cx="1800" cy="270"/>
            </a:xfrm>
            <a:prstGeom prst="rect">
              <a:avLst/>
            </a:prstGeom>
            <a:noFill/>
            <a:ln w="9525">
              <a:noFill/>
              <a:miter lim="800000"/>
              <a:headEnd/>
              <a:tailEnd/>
            </a:ln>
          </p:spPr>
          <p:txBody>
            <a:bodyPr lIns="90000" tIns="46800" rIns="90000" bIns="46800"/>
            <a:lstStyle/>
            <a:p>
              <a:pPr>
                <a:lnSpc>
                  <a:spcPct val="110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TW" sz="2800">
                <a:solidFill>
                  <a:srgbClr val="000000"/>
                </a:solidFill>
                <a:ea typeface="細明體" pitchFamily="49" charset="-120"/>
              </a:endParaRPr>
            </a:p>
          </p:txBody>
        </p:sp>
      </p:grpSp>
      <p:sp>
        <p:nvSpPr>
          <p:cNvPr id="248834" name="Rectangle 13"/>
          <p:cNvSpPr>
            <a:spLocks noChangeArrowheads="1"/>
          </p:cNvSpPr>
          <p:nvPr/>
        </p:nvSpPr>
        <p:spPr bwMode="auto">
          <a:xfrm>
            <a:off x="3348038" y="2060575"/>
            <a:ext cx="2665412" cy="433388"/>
          </a:xfrm>
          <a:prstGeom prst="rect">
            <a:avLst/>
          </a:prstGeom>
          <a:gradFill rotWithShape="1">
            <a:gsLst>
              <a:gs pos="0">
                <a:srgbClr val="702F06"/>
              </a:gs>
              <a:gs pos="100000">
                <a:srgbClr val="F3650D"/>
              </a:gs>
            </a:gsLst>
            <a:lin ang="0" scaled="1"/>
          </a:gradFill>
          <a:ln w="9525">
            <a:noFill/>
            <a:miter lim="800000"/>
            <a:headEnd/>
            <a:tailEnd/>
          </a:ln>
        </p:spPr>
        <p:txBody>
          <a:bodyPr wrap="none" anchor="ctr"/>
          <a:lstStyle/>
          <a:p>
            <a:pPr algn="ctr">
              <a:buClr>
                <a:srgbClr val="000000"/>
              </a:buClr>
              <a:buSzPct val="100000"/>
              <a:buFont typeface="Times New Roman" pitchFamily="18" charset="0"/>
              <a:buNone/>
            </a:pPr>
            <a:r>
              <a:rPr lang="en-US" altLang="zh-TW" sz="2400"/>
              <a:t>FXS / FXO / ISDN </a:t>
            </a:r>
          </a:p>
        </p:txBody>
      </p:sp>
      <p:pic>
        <p:nvPicPr>
          <p:cNvPr id="248835" name="圖片 18"/>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grpSp>
        <p:nvGrpSpPr>
          <p:cNvPr id="248836" name="Group 42"/>
          <p:cNvGrpSpPr>
            <a:grpSpLocks/>
          </p:cNvGrpSpPr>
          <p:nvPr/>
        </p:nvGrpSpPr>
        <p:grpSpPr bwMode="auto">
          <a:xfrm>
            <a:off x="0" y="5300663"/>
            <a:ext cx="9144000" cy="1557337"/>
            <a:chOff x="521" y="3249"/>
            <a:chExt cx="5098" cy="933"/>
          </a:xfrm>
        </p:grpSpPr>
        <p:pic>
          <p:nvPicPr>
            <p:cNvPr id="248845" name="Picture 34" descr="TE_NT"/>
            <p:cNvPicPr>
              <a:picLocks noChangeAspect="1" noChangeArrowheads="1"/>
            </p:cNvPicPr>
            <p:nvPr/>
          </p:nvPicPr>
          <p:blipFill>
            <a:blip r:embed="rId5"/>
            <a:srcRect/>
            <a:stretch>
              <a:fillRect/>
            </a:stretch>
          </p:blipFill>
          <p:spPr bwMode="auto">
            <a:xfrm>
              <a:off x="3107" y="3294"/>
              <a:ext cx="1242" cy="888"/>
            </a:xfrm>
            <a:prstGeom prst="rect">
              <a:avLst/>
            </a:prstGeom>
            <a:noFill/>
            <a:ln w="9525">
              <a:noFill/>
              <a:miter lim="800000"/>
              <a:headEnd/>
              <a:tailEnd/>
            </a:ln>
          </p:spPr>
        </p:pic>
        <p:pic>
          <p:nvPicPr>
            <p:cNvPr id="248846" name="Picture 35" descr="FXO"/>
            <p:cNvPicPr>
              <a:picLocks noChangeAspect="1" noChangeArrowheads="1"/>
            </p:cNvPicPr>
            <p:nvPr/>
          </p:nvPicPr>
          <p:blipFill>
            <a:blip r:embed="rId6"/>
            <a:srcRect/>
            <a:stretch>
              <a:fillRect/>
            </a:stretch>
          </p:blipFill>
          <p:spPr bwMode="auto">
            <a:xfrm>
              <a:off x="1837" y="3294"/>
              <a:ext cx="1242" cy="888"/>
            </a:xfrm>
            <a:prstGeom prst="rect">
              <a:avLst/>
            </a:prstGeom>
            <a:noFill/>
            <a:ln w="9525">
              <a:noFill/>
              <a:miter lim="800000"/>
              <a:headEnd/>
              <a:tailEnd/>
            </a:ln>
          </p:spPr>
        </p:pic>
        <p:pic>
          <p:nvPicPr>
            <p:cNvPr id="248847" name="Picture 37" descr="FXS"/>
            <p:cNvPicPr>
              <a:picLocks noChangeAspect="1" noChangeArrowheads="1"/>
            </p:cNvPicPr>
            <p:nvPr/>
          </p:nvPicPr>
          <p:blipFill>
            <a:blip r:embed="rId7"/>
            <a:srcRect/>
            <a:stretch>
              <a:fillRect/>
            </a:stretch>
          </p:blipFill>
          <p:spPr bwMode="auto">
            <a:xfrm>
              <a:off x="521" y="3294"/>
              <a:ext cx="1248" cy="828"/>
            </a:xfrm>
            <a:prstGeom prst="rect">
              <a:avLst/>
            </a:prstGeom>
            <a:noFill/>
            <a:ln w="9525">
              <a:noFill/>
              <a:miter lim="800000"/>
              <a:headEnd/>
              <a:tailEnd/>
            </a:ln>
          </p:spPr>
        </p:pic>
        <p:pic>
          <p:nvPicPr>
            <p:cNvPr id="248848" name="Picture 41" descr="ISDN"/>
            <p:cNvPicPr>
              <a:picLocks noChangeAspect="1" noChangeArrowheads="1"/>
            </p:cNvPicPr>
            <p:nvPr/>
          </p:nvPicPr>
          <p:blipFill>
            <a:blip r:embed="rId8"/>
            <a:srcRect/>
            <a:stretch>
              <a:fillRect/>
            </a:stretch>
          </p:blipFill>
          <p:spPr bwMode="auto">
            <a:xfrm>
              <a:off x="4377" y="3249"/>
              <a:ext cx="1242" cy="888"/>
            </a:xfrm>
            <a:prstGeom prst="rect">
              <a:avLst/>
            </a:prstGeom>
            <a:noFill/>
            <a:ln w="9525">
              <a:noFill/>
              <a:miter lim="800000"/>
              <a:headEnd/>
              <a:tailEnd/>
            </a:ln>
          </p:spPr>
        </p:pic>
      </p:grpSp>
      <p:grpSp>
        <p:nvGrpSpPr>
          <p:cNvPr id="248837" name="Group 20"/>
          <p:cNvGrpSpPr>
            <a:grpSpLocks/>
          </p:cNvGrpSpPr>
          <p:nvPr/>
        </p:nvGrpSpPr>
        <p:grpSpPr bwMode="auto">
          <a:xfrm>
            <a:off x="0" y="260350"/>
            <a:ext cx="9144000" cy="1657350"/>
            <a:chOff x="0" y="1570"/>
            <a:chExt cx="5760" cy="1044"/>
          </a:xfrm>
        </p:grpSpPr>
        <p:sp>
          <p:nvSpPr>
            <p:cNvPr id="248838" name="Rectangle 3"/>
            <p:cNvSpPr>
              <a:spLocks noChangeArrowheads="1"/>
            </p:cNvSpPr>
            <p:nvPr/>
          </p:nvSpPr>
          <p:spPr bwMode="auto">
            <a:xfrm>
              <a:off x="0" y="1933"/>
              <a:ext cx="1292"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a:t>
              </a:r>
              <a:r>
                <a:rPr lang="en-US" altLang="zh-TW" i="1"/>
                <a:t>IPPBX</a:t>
              </a:r>
              <a:r>
                <a:rPr lang="en-US" altLang="zh-TW"/>
                <a:t> 3510</a:t>
              </a:r>
            </a:p>
          </p:txBody>
        </p:sp>
        <p:sp>
          <p:nvSpPr>
            <p:cNvPr id="248839" name="Rectangle 3"/>
            <p:cNvSpPr>
              <a:spLocks noChangeArrowheads="1"/>
            </p:cNvSpPr>
            <p:nvPr/>
          </p:nvSpPr>
          <p:spPr bwMode="auto">
            <a:xfrm>
              <a:off x="0" y="1570"/>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Enterprise</a:t>
              </a:r>
            </a:p>
          </p:txBody>
        </p:sp>
        <p:sp>
          <p:nvSpPr>
            <p:cNvPr id="248840" name="Rectangle 4"/>
            <p:cNvSpPr>
              <a:spLocks noChangeArrowheads="1"/>
            </p:cNvSpPr>
            <p:nvPr/>
          </p:nvSpPr>
          <p:spPr bwMode="auto">
            <a:xfrm>
              <a:off x="1338" y="2296"/>
              <a:ext cx="4422"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Optional FXS / FXO / ISDN Modules</a:t>
              </a:r>
            </a:p>
          </p:txBody>
        </p:sp>
        <p:sp>
          <p:nvSpPr>
            <p:cNvPr id="248841" name="Rectangle 3"/>
            <p:cNvSpPr>
              <a:spLocks noChangeArrowheads="1"/>
            </p:cNvSpPr>
            <p:nvPr/>
          </p:nvSpPr>
          <p:spPr bwMode="auto">
            <a:xfrm>
              <a:off x="0" y="2296"/>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Interface</a:t>
              </a:r>
            </a:p>
          </p:txBody>
        </p:sp>
        <p:sp>
          <p:nvSpPr>
            <p:cNvPr id="248842" name="Rectangle 3"/>
            <p:cNvSpPr>
              <a:spLocks noChangeArrowheads="1"/>
            </p:cNvSpPr>
            <p:nvPr/>
          </p:nvSpPr>
          <p:spPr bwMode="auto">
            <a:xfrm>
              <a:off x="1338"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 3200</a:t>
              </a:r>
            </a:p>
          </p:txBody>
        </p:sp>
        <p:sp>
          <p:nvSpPr>
            <p:cNvPr id="248843" name="Rectangle 3"/>
            <p:cNvSpPr>
              <a:spLocks noChangeArrowheads="1"/>
            </p:cNvSpPr>
            <p:nvPr/>
          </p:nvSpPr>
          <p:spPr bwMode="auto">
            <a:xfrm>
              <a:off x="2653"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 3900</a:t>
              </a:r>
            </a:p>
          </p:txBody>
        </p:sp>
        <p:sp>
          <p:nvSpPr>
            <p:cNvPr id="248844" name="Rectangle 3"/>
            <p:cNvSpPr>
              <a:spLocks noChangeArrowheads="1"/>
            </p:cNvSpPr>
            <p:nvPr/>
          </p:nvSpPr>
          <p:spPr bwMode="auto">
            <a:xfrm>
              <a:off x="3969"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圖片 16"/>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50882" name="Picture 11"/>
          <p:cNvPicPr>
            <a:picLocks noChangeAspect="1" noChangeArrowheads="1"/>
          </p:cNvPicPr>
          <p:nvPr/>
        </p:nvPicPr>
        <p:blipFill>
          <a:blip r:embed="rId4"/>
          <a:srcRect/>
          <a:stretch>
            <a:fillRect/>
          </a:stretch>
        </p:blipFill>
        <p:spPr bwMode="auto">
          <a:xfrm>
            <a:off x="0" y="2492375"/>
            <a:ext cx="8999538" cy="3660775"/>
          </a:xfrm>
          <a:prstGeom prst="rect">
            <a:avLst/>
          </a:prstGeom>
          <a:noFill/>
          <a:ln w="9525">
            <a:noFill/>
            <a:miter lim="800000"/>
            <a:headEnd/>
            <a:tailEnd/>
          </a:ln>
        </p:spPr>
      </p:pic>
      <p:pic>
        <p:nvPicPr>
          <p:cNvPr id="250883" name="Picture 12"/>
          <p:cNvPicPr>
            <a:picLocks noChangeAspect="1" noChangeArrowheads="1"/>
          </p:cNvPicPr>
          <p:nvPr/>
        </p:nvPicPr>
        <p:blipFill>
          <a:blip r:embed="rId5"/>
          <a:srcRect/>
          <a:stretch>
            <a:fillRect/>
          </a:stretch>
        </p:blipFill>
        <p:spPr bwMode="auto">
          <a:xfrm>
            <a:off x="1728788" y="3686175"/>
            <a:ext cx="4032250" cy="1173163"/>
          </a:xfrm>
          <a:prstGeom prst="rect">
            <a:avLst/>
          </a:prstGeom>
          <a:noFill/>
          <a:ln w="9525">
            <a:noFill/>
            <a:miter lim="800000"/>
            <a:headEnd/>
            <a:tailEnd/>
          </a:ln>
        </p:spPr>
      </p:pic>
      <p:grpSp>
        <p:nvGrpSpPr>
          <p:cNvPr id="250884" name="Group 14"/>
          <p:cNvGrpSpPr>
            <a:grpSpLocks/>
          </p:cNvGrpSpPr>
          <p:nvPr/>
        </p:nvGrpSpPr>
        <p:grpSpPr bwMode="auto">
          <a:xfrm>
            <a:off x="0" y="260350"/>
            <a:ext cx="9144000" cy="1657350"/>
            <a:chOff x="0" y="1570"/>
            <a:chExt cx="5760" cy="1044"/>
          </a:xfrm>
        </p:grpSpPr>
        <p:sp>
          <p:nvSpPr>
            <p:cNvPr id="250885" name="Rectangle 3"/>
            <p:cNvSpPr>
              <a:spLocks noChangeArrowheads="1"/>
            </p:cNvSpPr>
            <p:nvPr/>
          </p:nvSpPr>
          <p:spPr bwMode="auto">
            <a:xfrm>
              <a:off x="0" y="1933"/>
              <a:ext cx="1292"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a:t>
              </a:r>
              <a:r>
                <a:rPr lang="en-US" altLang="zh-TW" i="1"/>
                <a:t>IPPBX</a:t>
              </a:r>
              <a:r>
                <a:rPr lang="en-US" altLang="zh-TW"/>
                <a:t> 3510</a:t>
              </a:r>
            </a:p>
          </p:txBody>
        </p:sp>
        <p:sp>
          <p:nvSpPr>
            <p:cNvPr id="250886" name="Rectangle 3"/>
            <p:cNvSpPr>
              <a:spLocks noChangeArrowheads="1"/>
            </p:cNvSpPr>
            <p:nvPr/>
          </p:nvSpPr>
          <p:spPr bwMode="auto">
            <a:xfrm>
              <a:off x="0" y="1570"/>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Enterprise</a:t>
              </a:r>
            </a:p>
          </p:txBody>
        </p:sp>
        <p:sp>
          <p:nvSpPr>
            <p:cNvPr id="250887" name="Rectangle 4"/>
            <p:cNvSpPr>
              <a:spLocks noChangeArrowheads="1"/>
            </p:cNvSpPr>
            <p:nvPr/>
          </p:nvSpPr>
          <p:spPr bwMode="auto">
            <a:xfrm>
              <a:off x="1338" y="2296"/>
              <a:ext cx="4422"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GB" altLang="zh-TW">
                  <a:solidFill>
                    <a:srgbClr val="800000"/>
                  </a:solidFill>
                </a:rPr>
                <a:t>Consolidating Management for </a:t>
              </a:r>
              <a:r>
                <a:rPr lang="en-GB" altLang="zh-TW" sz="2400">
                  <a:solidFill>
                    <a:srgbClr val="000066"/>
                  </a:solidFill>
                </a:rPr>
                <a:t>All Extensions</a:t>
              </a:r>
              <a:endParaRPr lang="en-US" altLang="zh-TW" sz="2400">
                <a:solidFill>
                  <a:srgbClr val="000066"/>
                </a:solidFill>
              </a:endParaRPr>
            </a:p>
          </p:txBody>
        </p:sp>
        <p:sp>
          <p:nvSpPr>
            <p:cNvPr id="250888" name="Rectangle 3"/>
            <p:cNvSpPr>
              <a:spLocks noChangeArrowheads="1"/>
            </p:cNvSpPr>
            <p:nvPr/>
          </p:nvSpPr>
          <p:spPr bwMode="auto">
            <a:xfrm>
              <a:off x="0" y="2296"/>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Internal Calls</a:t>
              </a:r>
            </a:p>
          </p:txBody>
        </p:sp>
        <p:sp>
          <p:nvSpPr>
            <p:cNvPr id="250889" name="Rectangle 3"/>
            <p:cNvSpPr>
              <a:spLocks noChangeArrowheads="1"/>
            </p:cNvSpPr>
            <p:nvPr/>
          </p:nvSpPr>
          <p:spPr bwMode="auto">
            <a:xfrm>
              <a:off x="1338"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 3200</a:t>
              </a:r>
            </a:p>
          </p:txBody>
        </p:sp>
        <p:sp>
          <p:nvSpPr>
            <p:cNvPr id="250890" name="Rectangle 3"/>
            <p:cNvSpPr>
              <a:spLocks noChangeArrowheads="1"/>
            </p:cNvSpPr>
            <p:nvPr/>
          </p:nvSpPr>
          <p:spPr bwMode="auto">
            <a:xfrm>
              <a:off x="2653"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 3900</a:t>
              </a:r>
            </a:p>
          </p:txBody>
        </p:sp>
        <p:sp>
          <p:nvSpPr>
            <p:cNvPr id="250891" name="Rectangle 3"/>
            <p:cNvSpPr>
              <a:spLocks noChangeArrowheads="1"/>
            </p:cNvSpPr>
            <p:nvPr/>
          </p:nvSpPr>
          <p:spPr bwMode="auto">
            <a:xfrm>
              <a:off x="3969"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spTree>
  </p:cSld>
  <p:clrMapOvr>
    <a:masterClrMapping/>
  </p:clrMapOvr>
  <p:transition spd="slow">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descr="D:\G\D槽\PM\3900Series\Pic\3900 product image.jpg"/>
          <p:cNvPicPr>
            <a:picLocks noChangeAspect="1" noChangeArrowheads="1"/>
          </p:cNvPicPr>
          <p:nvPr/>
        </p:nvPicPr>
        <p:blipFill>
          <a:blip r:embed="rId3"/>
          <a:srcRect/>
          <a:stretch>
            <a:fillRect/>
          </a:stretch>
        </p:blipFill>
        <p:spPr bwMode="auto">
          <a:xfrm>
            <a:off x="4967288" y="2781300"/>
            <a:ext cx="4176712" cy="1779588"/>
          </a:xfrm>
          <a:prstGeom prst="rect">
            <a:avLst/>
          </a:prstGeom>
          <a:noFill/>
          <a:ln w="9525">
            <a:noFill/>
            <a:miter lim="800000"/>
            <a:headEnd/>
            <a:tailEnd/>
          </a:ln>
        </p:spPr>
      </p:pic>
      <p:sp>
        <p:nvSpPr>
          <p:cNvPr id="252930" name="內容版面配置區 2"/>
          <p:cNvSpPr>
            <a:spLocks noGrp="1"/>
          </p:cNvSpPr>
          <p:nvPr>
            <p:ph idx="4294967295"/>
          </p:nvPr>
        </p:nvSpPr>
        <p:spPr>
          <a:xfrm>
            <a:off x="684213" y="2133600"/>
            <a:ext cx="4319587" cy="2735263"/>
          </a:xfrm>
          <a:solidFill>
            <a:srgbClr val="FFFFFF"/>
          </a:solidFill>
          <a:ln>
            <a:solidFill>
              <a:srgbClr val="000000"/>
            </a:solidFill>
          </a:ln>
        </p:spPr>
        <p:txBody>
          <a:bodyPr lIns="90000" tIns="46800" rIns="90000" bIns="46800"/>
          <a:lstStyle/>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chemeClr val="accent2"/>
                </a:solidFill>
                <a:latin typeface="Arial" charset="0"/>
              </a:rPr>
              <a:t>500 VPN Tunnels</a:t>
            </a:r>
          </a:p>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chemeClr val="accent2"/>
                </a:solidFill>
                <a:latin typeface="Arial" charset="0"/>
              </a:rPr>
              <a:t>Multiple Subnets</a:t>
            </a:r>
            <a:r>
              <a:rPr lang="en-US" altLang="zh-TW" sz="1800" b="1" smtClean="0">
                <a:solidFill>
                  <a:srgbClr val="800000"/>
                </a:solidFill>
                <a:latin typeface="Arial" charset="0"/>
              </a:rPr>
              <a:t>  </a:t>
            </a:r>
          </a:p>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rgbClr val="800000"/>
                </a:solidFill>
                <a:latin typeface="Arial" charset="0"/>
              </a:rPr>
              <a:t>Virtual System</a:t>
            </a:r>
          </a:p>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rgbClr val="800000"/>
                </a:solidFill>
                <a:latin typeface="Arial" charset="0"/>
              </a:rPr>
              <a:t>Port Base VLAN: 802.11 VLAN tagging</a:t>
            </a:r>
          </a:p>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rgbClr val="800000"/>
                </a:solidFill>
                <a:latin typeface="Arial" charset="0"/>
              </a:rPr>
              <a:t>QoS/Load Balance</a:t>
            </a:r>
          </a:p>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rgbClr val="800000"/>
                </a:solidFill>
                <a:latin typeface="Arial" charset="0"/>
              </a:rPr>
              <a:t>Firewall</a:t>
            </a:r>
          </a:p>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rgbClr val="800000"/>
                </a:solidFill>
                <a:latin typeface="Arial" charset="0"/>
              </a:rPr>
              <a:t>High Availability </a:t>
            </a:r>
          </a:p>
          <a:p>
            <a:pPr marL="0" indent="0" algn="ctr" eaLnBrk="1" hangingPunct="1">
              <a:lnSpc>
                <a:spcPct val="90000"/>
              </a:lnSpc>
              <a:buFont typeface="Arial" charset="0"/>
              <a:buNone/>
              <a:tabLst>
                <a:tab pos="403225" algn="l"/>
                <a:tab pos="811213" algn="l"/>
                <a:tab pos="1219200" algn="l"/>
                <a:tab pos="1627188" algn="l"/>
                <a:tab pos="2033588" algn="l"/>
                <a:tab pos="2441575" algn="l"/>
                <a:tab pos="2849563" algn="l"/>
                <a:tab pos="3255963" algn="l"/>
                <a:tab pos="3663950" algn="l"/>
                <a:tab pos="4071938" algn="l"/>
                <a:tab pos="4478338" algn="l"/>
                <a:tab pos="4886325" algn="l"/>
                <a:tab pos="5294313" algn="l"/>
                <a:tab pos="5702300" algn="l"/>
                <a:tab pos="6108700" algn="l"/>
                <a:tab pos="6516688" algn="l"/>
                <a:tab pos="6924675" algn="l"/>
                <a:tab pos="7331075" algn="l"/>
                <a:tab pos="7739063" algn="l"/>
                <a:tab pos="8147050" algn="l"/>
              </a:tabLst>
            </a:pPr>
            <a:r>
              <a:rPr lang="en-US" altLang="zh-TW" sz="1800" b="1" smtClean="0">
                <a:solidFill>
                  <a:srgbClr val="800000"/>
                </a:solidFill>
                <a:latin typeface="Arial" charset="0"/>
              </a:rPr>
              <a:t>TR-069*</a:t>
            </a:r>
          </a:p>
        </p:txBody>
      </p:sp>
      <p:sp>
        <p:nvSpPr>
          <p:cNvPr id="252931" name="Rectangle 8"/>
          <p:cNvSpPr>
            <a:spLocks noChangeArrowheads="1"/>
          </p:cNvSpPr>
          <p:nvPr/>
        </p:nvSpPr>
        <p:spPr bwMode="auto">
          <a:xfrm>
            <a:off x="10964863" y="-925513"/>
            <a:ext cx="184150" cy="392113"/>
          </a:xfrm>
          <a:prstGeom prst="rect">
            <a:avLst/>
          </a:prstGeom>
          <a:noFill/>
          <a:ln w="9525">
            <a:noFill/>
            <a:miter lim="800000"/>
            <a:headEnd/>
            <a:tailEnd/>
          </a:ln>
        </p:spPr>
        <p:txBody>
          <a:bodyPr wrap="none">
            <a:spAutoFit/>
          </a:bodyPr>
          <a:lstStyle/>
          <a:p>
            <a:pPr>
              <a:lnSpc>
                <a:spcPct val="109000"/>
              </a:lnSpc>
              <a:buClr>
                <a:srgbClr val="000000"/>
              </a:buClr>
              <a:buSzPct val="100000"/>
              <a:buFont typeface="Times New Roman" pitchFamily="18" charset="0"/>
              <a:buNone/>
            </a:pPr>
            <a:endParaRPr lang="en-US" altLang="zh-TW" sz="1800" b="0">
              <a:latin typeface="Bauer"/>
              <a:ea typeface="細明體" pitchFamily="49" charset="-120"/>
            </a:endParaRPr>
          </a:p>
        </p:txBody>
      </p:sp>
      <p:pic>
        <p:nvPicPr>
          <p:cNvPr id="252932" name="圖片 13"/>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pic>
        <p:nvPicPr>
          <p:cNvPr id="252933" name="Picture 3"/>
          <p:cNvPicPr>
            <a:picLocks noChangeAspect="1" noChangeArrowheads="1"/>
          </p:cNvPicPr>
          <p:nvPr/>
        </p:nvPicPr>
        <p:blipFill>
          <a:blip r:embed="rId5"/>
          <a:srcRect/>
          <a:stretch>
            <a:fillRect/>
          </a:stretch>
        </p:blipFill>
        <p:spPr bwMode="auto">
          <a:xfrm>
            <a:off x="755650" y="5229225"/>
            <a:ext cx="8177213" cy="855663"/>
          </a:xfrm>
          <a:prstGeom prst="rect">
            <a:avLst/>
          </a:prstGeom>
          <a:noFill/>
          <a:ln w="9525">
            <a:noFill/>
            <a:miter lim="800000"/>
            <a:headEnd/>
            <a:tailEnd/>
          </a:ln>
        </p:spPr>
      </p:pic>
      <p:grpSp>
        <p:nvGrpSpPr>
          <p:cNvPr id="252934" name="Group 15"/>
          <p:cNvGrpSpPr>
            <a:grpSpLocks/>
          </p:cNvGrpSpPr>
          <p:nvPr/>
        </p:nvGrpSpPr>
        <p:grpSpPr bwMode="auto">
          <a:xfrm>
            <a:off x="0" y="260350"/>
            <a:ext cx="9144000" cy="1657350"/>
            <a:chOff x="0" y="1570"/>
            <a:chExt cx="5760" cy="1044"/>
          </a:xfrm>
        </p:grpSpPr>
        <p:sp>
          <p:nvSpPr>
            <p:cNvPr id="252935" name="Rectangle 3"/>
            <p:cNvSpPr>
              <a:spLocks noChangeArrowheads="1"/>
            </p:cNvSpPr>
            <p:nvPr/>
          </p:nvSpPr>
          <p:spPr bwMode="auto">
            <a:xfrm>
              <a:off x="0" y="1933"/>
              <a:ext cx="1292"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Vigor 3900</a:t>
              </a:r>
            </a:p>
          </p:txBody>
        </p:sp>
        <p:sp>
          <p:nvSpPr>
            <p:cNvPr id="252936" name="Rectangle 3"/>
            <p:cNvSpPr>
              <a:spLocks noChangeArrowheads="1"/>
            </p:cNvSpPr>
            <p:nvPr/>
          </p:nvSpPr>
          <p:spPr bwMode="auto">
            <a:xfrm>
              <a:off x="0" y="1570"/>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Enterprise</a:t>
              </a:r>
            </a:p>
          </p:txBody>
        </p:sp>
        <p:sp>
          <p:nvSpPr>
            <p:cNvPr id="252937" name="Rectangle 4"/>
            <p:cNvSpPr>
              <a:spLocks noChangeArrowheads="1"/>
            </p:cNvSpPr>
            <p:nvPr/>
          </p:nvSpPr>
          <p:spPr bwMode="auto">
            <a:xfrm>
              <a:off x="1338" y="2296"/>
              <a:ext cx="4422"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lang="en-US" altLang="zh-TW">
                  <a:solidFill>
                    <a:srgbClr val="800000"/>
                  </a:solidFill>
                </a:rPr>
                <a:t>Multi-WAN Security Appliance</a:t>
              </a:r>
            </a:p>
          </p:txBody>
        </p:sp>
        <p:sp>
          <p:nvSpPr>
            <p:cNvPr id="252938" name="Rectangle 3"/>
            <p:cNvSpPr>
              <a:spLocks noChangeArrowheads="1"/>
            </p:cNvSpPr>
            <p:nvPr/>
          </p:nvSpPr>
          <p:spPr bwMode="auto">
            <a:xfrm>
              <a:off x="0" y="2296"/>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Central MGMT</a:t>
              </a:r>
            </a:p>
          </p:txBody>
        </p:sp>
        <p:sp>
          <p:nvSpPr>
            <p:cNvPr id="252939" name="Rectangle 3"/>
            <p:cNvSpPr>
              <a:spLocks noChangeArrowheads="1"/>
            </p:cNvSpPr>
            <p:nvPr/>
          </p:nvSpPr>
          <p:spPr bwMode="auto">
            <a:xfrm>
              <a:off x="1338"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Vigor3200</a:t>
              </a:r>
            </a:p>
          </p:txBody>
        </p:sp>
        <p:sp>
          <p:nvSpPr>
            <p:cNvPr id="252940" name="Rectangle 3"/>
            <p:cNvSpPr>
              <a:spLocks noChangeArrowheads="1"/>
            </p:cNvSpPr>
            <p:nvPr/>
          </p:nvSpPr>
          <p:spPr bwMode="auto">
            <a:xfrm>
              <a:off x="2653"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t>
              </a:r>
              <a:r>
                <a:rPr lang="en-US" altLang="zh-TW" b="0" i="1"/>
                <a:t>IPPBX</a:t>
              </a:r>
              <a:r>
                <a:rPr lang="en-US" altLang="zh-TW" b="0"/>
                <a:t> 3510</a:t>
              </a:r>
            </a:p>
          </p:txBody>
        </p:sp>
        <p:sp>
          <p:nvSpPr>
            <p:cNvPr id="252941" name="Rectangle 3"/>
            <p:cNvSpPr>
              <a:spLocks noChangeArrowheads="1"/>
            </p:cNvSpPr>
            <p:nvPr/>
          </p:nvSpPr>
          <p:spPr bwMode="auto">
            <a:xfrm>
              <a:off x="3969"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Application</a:t>
              </a:r>
            </a:p>
          </p:txBody>
        </p:sp>
      </p:grpSp>
    </p:spTree>
  </p:cSld>
  <p:clrMapOvr>
    <a:masterClrMapping/>
  </p:clrMapOvr>
  <p:transition spd="slow">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圖片 32"/>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54978" name="Picture 12" descr="D:\Perry's\PresentationTemplate\Webinar\V3900\art design\VPN\slide7.1.jpg"/>
          <p:cNvPicPr>
            <a:picLocks noChangeAspect="1" noChangeArrowheads="1"/>
          </p:cNvPicPr>
          <p:nvPr/>
        </p:nvPicPr>
        <p:blipFill>
          <a:blip r:embed="rId4"/>
          <a:srcRect b="1534"/>
          <a:stretch>
            <a:fillRect/>
          </a:stretch>
        </p:blipFill>
        <p:spPr bwMode="auto">
          <a:xfrm>
            <a:off x="1042988" y="2060575"/>
            <a:ext cx="6985000" cy="4084638"/>
          </a:xfrm>
          <a:prstGeom prst="rect">
            <a:avLst/>
          </a:prstGeom>
          <a:noFill/>
          <a:ln w="9525">
            <a:noFill/>
            <a:miter lim="800000"/>
            <a:headEnd/>
            <a:tailEnd/>
          </a:ln>
        </p:spPr>
      </p:pic>
      <p:grpSp>
        <p:nvGrpSpPr>
          <p:cNvPr id="254979" name="Group 34"/>
          <p:cNvGrpSpPr>
            <a:grpSpLocks/>
          </p:cNvGrpSpPr>
          <p:nvPr/>
        </p:nvGrpSpPr>
        <p:grpSpPr bwMode="auto">
          <a:xfrm>
            <a:off x="0" y="260350"/>
            <a:ext cx="9144000" cy="1657350"/>
            <a:chOff x="0" y="1570"/>
            <a:chExt cx="5760" cy="1044"/>
          </a:xfrm>
        </p:grpSpPr>
        <p:sp>
          <p:nvSpPr>
            <p:cNvPr id="254980" name="Rectangle 3"/>
            <p:cNvSpPr>
              <a:spLocks noChangeArrowheads="1"/>
            </p:cNvSpPr>
            <p:nvPr/>
          </p:nvSpPr>
          <p:spPr bwMode="auto">
            <a:xfrm>
              <a:off x="0" y="1933"/>
              <a:ext cx="1292" cy="318"/>
            </a:xfrm>
            <a:prstGeom prst="rect">
              <a:avLst/>
            </a:prstGeom>
            <a:solidFill>
              <a:schemeClr val="tx1"/>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Application</a:t>
              </a:r>
            </a:p>
          </p:txBody>
        </p:sp>
        <p:sp>
          <p:nvSpPr>
            <p:cNvPr id="254981" name="Rectangle 3"/>
            <p:cNvSpPr>
              <a:spLocks noChangeArrowheads="1"/>
            </p:cNvSpPr>
            <p:nvPr/>
          </p:nvSpPr>
          <p:spPr bwMode="auto">
            <a:xfrm>
              <a:off x="0" y="1570"/>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Enterprise</a:t>
              </a:r>
            </a:p>
          </p:txBody>
        </p:sp>
        <p:sp>
          <p:nvSpPr>
            <p:cNvPr id="254982" name="Rectangle 4"/>
            <p:cNvSpPr>
              <a:spLocks noChangeArrowheads="1"/>
            </p:cNvSpPr>
            <p:nvPr/>
          </p:nvSpPr>
          <p:spPr bwMode="auto">
            <a:xfrm>
              <a:off x="1338" y="2296"/>
              <a:ext cx="4422" cy="318"/>
            </a:xfrm>
            <a:prstGeom prst="rect">
              <a:avLst/>
            </a:prstGeom>
            <a:solidFill>
              <a:srgbClr val="C0C0C0"/>
            </a:solidFill>
            <a:ln w="9525">
              <a:noFill/>
              <a:miter lim="800000"/>
              <a:headEnd/>
              <a:tailEnd/>
            </a:ln>
          </p:spPr>
          <p:txBody>
            <a:bodyPr wrap="none" anchor="ctr"/>
            <a:lstStyle/>
            <a:p>
              <a:pPr>
                <a:buClr>
                  <a:srgbClr val="000000"/>
                </a:buClr>
                <a:buSzPct val="100000"/>
                <a:buFont typeface="Times New Roman" pitchFamily="18" charset="0"/>
                <a:buNone/>
              </a:pPr>
              <a:r>
                <a:rPr kumimoji="1" lang="en-US" altLang="zh-TW">
                  <a:solidFill>
                    <a:srgbClr val="800000"/>
                  </a:solidFill>
                </a:rPr>
                <a:t>Central Site VPN Gateway</a:t>
              </a:r>
            </a:p>
          </p:txBody>
        </p:sp>
        <p:sp>
          <p:nvSpPr>
            <p:cNvPr id="254983" name="Rectangle 3"/>
            <p:cNvSpPr>
              <a:spLocks noChangeArrowheads="1"/>
            </p:cNvSpPr>
            <p:nvPr/>
          </p:nvSpPr>
          <p:spPr bwMode="auto">
            <a:xfrm>
              <a:off x="0" y="2296"/>
              <a:ext cx="1292" cy="318"/>
            </a:xfrm>
            <a:prstGeom prst="rect">
              <a:avLst/>
            </a:prstGeom>
            <a:solidFill>
              <a:srgbClr val="8000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a:t>VPN</a:t>
              </a:r>
            </a:p>
          </p:txBody>
        </p:sp>
        <p:sp>
          <p:nvSpPr>
            <p:cNvPr id="254984" name="Rectangle 3"/>
            <p:cNvSpPr>
              <a:spLocks noChangeArrowheads="1"/>
            </p:cNvSpPr>
            <p:nvPr/>
          </p:nvSpPr>
          <p:spPr bwMode="auto">
            <a:xfrm>
              <a:off x="1338"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Vigor3200</a:t>
              </a:r>
            </a:p>
          </p:txBody>
        </p:sp>
        <p:sp>
          <p:nvSpPr>
            <p:cNvPr id="254985" name="Rectangle 3"/>
            <p:cNvSpPr>
              <a:spLocks noChangeArrowheads="1"/>
            </p:cNvSpPr>
            <p:nvPr/>
          </p:nvSpPr>
          <p:spPr bwMode="auto">
            <a:xfrm>
              <a:off x="2653"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a:t>
              </a:r>
              <a:r>
                <a:rPr lang="en-US" altLang="zh-TW" b="0" i="1"/>
                <a:t>IPPBX</a:t>
              </a:r>
              <a:r>
                <a:rPr lang="en-US" altLang="zh-TW" b="0"/>
                <a:t> 3510</a:t>
              </a:r>
            </a:p>
          </p:txBody>
        </p:sp>
        <p:sp>
          <p:nvSpPr>
            <p:cNvPr id="254986" name="Rectangle 3"/>
            <p:cNvSpPr>
              <a:spLocks noChangeArrowheads="1"/>
            </p:cNvSpPr>
            <p:nvPr/>
          </p:nvSpPr>
          <p:spPr bwMode="auto">
            <a:xfrm>
              <a:off x="3969" y="1933"/>
              <a:ext cx="1292" cy="318"/>
            </a:xfrm>
            <a:prstGeom prst="rect">
              <a:avLst/>
            </a:prstGeom>
            <a:solidFill>
              <a:srgbClr val="CC3300"/>
            </a:solidFill>
            <a:ln w="9525">
              <a:solidFill>
                <a:srgbClr val="800000"/>
              </a:solidFill>
              <a:miter lim="800000"/>
              <a:headEnd/>
              <a:tailEnd/>
            </a:ln>
          </p:spPr>
          <p:txBody>
            <a:bodyPr wrap="none" anchor="ctr"/>
            <a:lstStyle/>
            <a:p>
              <a:pPr algn="ctr">
                <a:lnSpc>
                  <a:spcPct val="109000"/>
                </a:lnSpc>
                <a:buClr>
                  <a:srgbClr val="000000"/>
                </a:buClr>
                <a:buSzPct val="100000"/>
                <a:buFont typeface="Times New Roman" pitchFamily="18" charset="0"/>
                <a:buNone/>
              </a:pPr>
              <a:r>
                <a:rPr lang="en-US" altLang="zh-TW" b="0"/>
                <a:t>Vigor3900</a:t>
              </a:r>
            </a:p>
          </p:txBody>
        </p:sp>
      </p:grpSp>
    </p:spTree>
  </p:cSld>
  <p:clrMapOvr>
    <a:masterClrMapping/>
  </p:clrMapOvr>
  <p:transition spd="slow">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圖片 5"/>
          <p:cNvPicPr>
            <a:picLocks noChangeAspect="1"/>
          </p:cNvPicPr>
          <p:nvPr/>
        </p:nvPicPr>
        <p:blipFill>
          <a:blip r:embed="rId3"/>
          <a:srcRect/>
          <a:stretch>
            <a:fillRect/>
          </a:stretch>
        </p:blipFill>
        <p:spPr bwMode="auto">
          <a:xfrm>
            <a:off x="0" y="4837113"/>
            <a:ext cx="9144000" cy="2047875"/>
          </a:xfrm>
          <a:prstGeom prst="rect">
            <a:avLst/>
          </a:prstGeom>
          <a:noFill/>
          <a:ln w="9525">
            <a:noFill/>
            <a:miter lim="800000"/>
            <a:headEnd/>
            <a:tailEnd/>
          </a:ln>
        </p:spPr>
      </p:pic>
      <p:sp>
        <p:nvSpPr>
          <p:cNvPr id="257026" name="矩形 6"/>
          <p:cNvSpPr>
            <a:spLocks noChangeArrowheads="1"/>
          </p:cNvSpPr>
          <p:nvPr/>
        </p:nvSpPr>
        <p:spPr bwMode="auto">
          <a:xfrm>
            <a:off x="827088" y="2276475"/>
            <a:ext cx="7783512" cy="555625"/>
          </a:xfrm>
          <a:prstGeom prst="rect">
            <a:avLst/>
          </a:prstGeom>
          <a:noFill/>
          <a:ln w="9525">
            <a:noFill/>
            <a:miter lim="800000"/>
            <a:headEnd/>
            <a:tailEnd/>
          </a:ln>
        </p:spPr>
        <p:txBody>
          <a:bodyPr>
            <a:spAutoFit/>
          </a:bodyPr>
          <a:lstStyle/>
          <a:p>
            <a:pP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200" i="1">
                <a:solidFill>
                  <a:srgbClr val="990000"/>
                </a:solidFill>
              </a:rPr>
              <a:t>7. Network Management System</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圖片 5"/>
          <p:cNvPicPr>
            <a:picLocks noChangeAspect="1"/>
          </p:cNvPicPr>
          <p:nvPr/>
        </p:nvPicPr>
        <p:blipFill>
          <a:blip r:embed="rId3"/>
          <a:srcRect/>
          <a:stretch>
            <a:fillRect/>
          </a:stretch>
        </p:blipFill>
        <p:spPr bwMode="auto">
          <a:xfrm>
            <a:off x="0" y="4837113"/>
            <a:ext cx="9144000" cy="2047875"/>
          </a:xfrm>
          <a:prstGeom prst="rect">
            <a:avLst/>
          </a:prstGeom>
          <a:noFill/>
          <a:ln w="9525">
            <a:noFill/>
            <a:miter lim="800000"/>
            <a:headEnd/>
            <a:tailEnd/>
          </a:ln>
        </p:spPr>
      </p:pic>
      <p:sp>
        <p:nvSpPr>
          <p:cNvPr id="24578" name="矩形 6"/>
          <p:cNvSpPr>
            <a:spLocks noChangeArrowheads="1"/>
          </p:cNvSpPr>
          <p:nvPr/>
        </p:nvSpPr>
        <p:spPr bwMode="auto">
          <a:xfrm>
            <a:off x="0" y="2492375"/>
            <a:ext cx="9036050" cy="614363"/>
          </a:xfrm>
          <a:prstGeom prst="rect">
            <a:avLst/>
          </a:prstGeom>
          <a:noFill/>
          <a:ln w="9525">
            <a:noFill/>
            <a:miter lim="800000"/>
            <a:headEnd/>
            <a:tailEnd/>
          </a:ln>
        </p:spPr>
        <p:txBody>
          <a:bodyPr>
            <a:spAutoFit/>
          </a:bodyPr>
          <a:lstStyle/>
          <a:p>
            <a:pPr algn="ctr">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i="1">
                <a:solidFill>
                  <a:srgbClr val="990000"/>
                </a:solidFill>
              </a:rPr>
              <a:t>2. Our Latest Project &amp; Award</a:t>
            </a:r>
          </a:p>
        </p:txBody>
      </p:sp>
    </p:spTree>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6"/>
          <p:cNvPicPr>
            <a:picLocks noChangeAspect="1" noChangeArrowheads="1"/>
          </p:cNvPicPr>
          <p:nvPr/>
        </p:nvPicPr>
        <p:blipFill>
          <a:blip r:embed="rId3"/>
          <a:srcRect/>
          <a:stretch>
            <a:fillRect/>
          </a:stretch>
        </p:blipFill>
        <p:spPr bwMode="auto">
          <a:xfrm>
            <a:off x="755650" y="2492375"/>
            <a:ext cx="7856538" cy="3341688"/>
          </a:xfrm>
          <a:prstGeom prst="rect">
            <a:avLst/>
          </a:prstGeom>
          <a:noFill/>
          <a:ln w="9525">
            <a:noFill/>
            <a:miter lim="800000"/>
            <a:headEnd/>
            <a:tailEnd/>
          </a:ln>
        </p:spPr>
      </p:pic>
      <p:sp>
        <p:nvSpPr>
          <p:cNvPr id="259074" name="Rectangle 1"/>
          <p:cNvSpPr>
            <a:spLocks noChangeArrowheads="1"/>
          </p:cNvSpPr>
          <p:nvPr/>
        </p:nvSpPr>
        <p:spPr bwMode="auto">
          <a:xfrm>
            <a:off x="428625" y="857250"/>
            <a:ext cx="5878513" cy="785813"/>
          </a:xfrm>
          <a:prstGeom prst="rect">
            <a:avLst/>
          </a:prstGeom>
          <a:noFill/>
          <a:ln w="9525">
            <a:noFill/>
            <a:miter lim="800000"/>
            <a:headEnd/>
            <a:tailEnd/>
          </a:ln>
        </p:spPr>
        <p:txBody>
          <a:bodyPr lIns="0" tIns="0" rIns="0" bIns="0" anchor="ctr"/>
          <a:lstStyle/>
          <a:p>
            <a:pPr eaLnBrk="0"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800">
                <a:solidFill>
                  <a:srgbClr val="C00000"/>
                </a:solidFill>
                <a:ea typeface="細明體" pitchFamily="49" charset="-120"/>
              </a:rPr>
              <a:t>ACS SI - System Architecture</a:t>
            </a:r>
          </a:p>
        </p:txBody>
      </p:sp>
      <p:sp>
        <p:nvSpPr>
          <p:cNvPr id="259075" name="矩形 5"/>
          <p:cNvSpPr>
            <a:spLocks noChangeArrowheads="1"/>
          </p:cNvSpPr>
          <p:nvPr/>
        </p:nvSpPr>
        <p:spPr bwMode="auto">
          <a:xfrm>
            <a:off x="539750" y="1773238"/>
            <a:ext cx="7920038" cy="596900"/>
          </a:xfrm>
          <a:prstGeom prst="rect">
            <a:avLst/>
          </a:prstGeom>
          <a:noFill/>
          <a:ln w="9525">
            <a:noFill/>
            <a:miter lim="800000"/>
            <a:headEnd/>
            <a:tailEnd/>
          </a:ln>
        </p:spPr>
        <p:txBody>
          <a:bodyPr>
            <a:spAutoFit/>
          </a:bodyPr>
          <a:lstStyle/>
          <a:p>
            <a:pPr marL="328613"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US" altLang="zh-TW" b="0">
                <a:solidFill>
                  <a:srgbClr val="000000"/>
                </a:solidFill>
                <a:ea typeface="細明體" pitchFamily="49" charset="-120"/>
              </a:rPr>
              <a:t>With TR-069 protocol, VigorACS SI can easily communicate and manage devices.</a:t>
            </a:r>
            <a:endParaRPr lang="en-GB" altLang="zh-TW" b="0">
              <a:solidFill>
                <a:srgbClr val="000000"/>
              </a:solidFill>
              <a:ea typeface="細明體" pitchFamily="49" charset="-120"/>
            </a:endParaRPr>
          </a:p>
        </p:txBody>
      </p:sp>
      <p:cxnSp>
        <p:nvCxnSpPr>
          <p:cNvPr id="259076" name="直線接點 6"/>
          <p:cNvCxnSpPr>
            <a:cxnSpLocks noChangeShapeType="1"/>
          </p:cNvCxnSpPr>
          <p:nvPr/>
        </p:nvCxnSpPr>
        <p:spPr bwMode="auto">
          <a:xfrm>
            <a:off x="468313" y="1557338"/>
            <a:ext cx="7929562" cy="0"/>
          </a:xfrm>
          <a:prstGeom prst="line">
            <a:avLst/>
          </a:prstGeom>
          <a:noFill/>
          <a:ln w="9525" algn="ctr">
            <a:solidFill>
              <a:srgbClr val="C00000"/>
            </a:solidFill>
            <a:round/>
            <a:headEnd/>
            <a:tailEnd/>
          </a:ln>
        </p:spPr>
      </p:cxnSp>
      <p:pic>
        <p:nvPicPr>
          <p:cNvPr id="259077" name="圖片 5"/>
          <p:cNvPicPr>
            <a:picLocks noChangeAspect="1"/>
          </p:cNvPicPr>
          <p:nvPr/>
        </p:nvPicPr>
        <p:blipFill>
          <a:blip r:embed="rId4"/>
          <a:srcRect/>
          <a:stretch>
            <a:fillRect/>
          </a:stretch>
        </p:blipFill>
        <p:spPr bwMode="auto">
          <a:xfrm>
            <a:off x="-33338" y="5915025"/>
            <a:ext cx="9177338" cy="94297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
          <p:cNvSpPr>
            <a:spLocks noChangeArrowheads="1"/>
          </p:cNvSpPr>
          <p:nvPr/>
        </p:nvSpPr>
        <p:spPr bwMode="auto">
          <a:xfrm>
            <a:off x="428625" y="857250"/>
            <a:ext cx="6734175" cy="785813"/>
          </a:xfrm>
          <a:prstGeom prst="rect">
            <a:avLst/>
          </a:prstGeom>
          <a:noFill/>
          <a:ln w="9525">
            <a:noFill/>
            <a:miter lim="800000"/>
            <a:headEnd/>
            <a:tailEnd/>
          </a:ln>
        </p:spPr>
        <p:txBody>
          <a:bodyPr lIns="0" tIns="0" rIns="0" bIns="0" anchor="ctr"/>
          <a:lstStyle/>
          <a:p>
            <a:pPr eaLnBrk="0"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800">
                <a:solidFill>
                  <a:srgbClr val="C00000"/>
                </a:solidFill>
                <a:ea typeface="細明體" pitchFamily="49" charset="-120"/>
              </a:rPr>
              <a:t>ACS SI – Gain More Than We Thought</a:t>
            </a:r>
          </a:p>
        </p:txBody>
      </p:sp>
      <p:cxnSp>
        <p:nvCxnSpPr>
          <p:cNvPr id="261122" name="直線接點 6"/>
          <p:cNvCxnSpPr>
            <a:cxnSpLocks noChangeShapeType="1"/>
          </p:cNvCxnSpPr>
          <p:nvPr/>
        </p:nvCxnSpPr>
        <p:spPr bwMode="auto">
          <a:xfrm>
            <a:off x="468313" y="1557338"/>
            <a:ext cx="7929562" cy="0"/>
          </a:xfrm>
          <a:prstGeom prst="line">
            <a:avLst/>
          </a:prstGeom>
          <a:noFill/>
          <a:ln w="9525" algn="ctr">
            <a:solidFill>
              <a:srgbClr val="C00000"/>
            </a:solidFill>
            <a:round/>
            <a:headEnd/>
            <a:tailEnd/>
          </a:ln>
        </p:spPr>
      </p:cxnSp>
      <p:pic>
        <p:nvPicPr>
          <p:cNvPr id="261123" name="圖片 4"/>
          <p:cNvPicPr>
            <a:picLocks noChangeAspect="1"/>
          </p:cNvPicPr>
          <p:nvPr/>
        </p:nvPicPr>
        <p:blipFill>
          <a:blip r:embed="rId2"/>
          <a:srcRect/>
          <a:stretch>
            <a:fillRect/>
          </a:stretch>
        </p:blipFill>
        <p:spPr bwMode="auto">
          <a:xfrm>
            <a:off x="-33338" y="5915025"/>
            <a:ext cx="9177338" cy="942975"/>
          </a:xfrm>
          <a:prstGeom prst="rect">
            <a:avLst/>
          </a:prstGeom>
          <a:noFill/>
          <a:ln w="9525">
            <a:noFill/>
            <a:miter lim="800000"/>
            <a:headEnd/>
            <a:tailEnd/>
          </a:ln>
        </p:spPr>
      </p:pic>
      <p:sp>
        <p:nvSpPr>
          <p:cNvPr id="261124" name="Rectangle 2"/>
          <p:cNvSpPr txBox="1">
            <a:spLocks noChangeArrowheads="1"/>
          </p:cNvSpPr>
          <p:nvPr/>
        </p:nvSpPr>
        <p:spPr bwMode="auto">
          <a:xfrm>
            <a:off x="684213" y="1628775"/>
            <a:ext cx="7777162" cy="4608513"/>
          </a:xfrm>
          <a:prstGeom prst="rect">
            <a:avLst/>
          </a:prstGeom>
          <a:noFill/>
          <a:ln w="9525">
            <a:noFill/>
            <a:miter lim="800000"/>
            <a:headEnd/>
            <a:tailEnd/>
          </a:ln>
        </p:spPr>
        <p:txBody>
          <a:bodyPr lIns="90000" tIns="46800" rIns="90000" bIns="46800"/>
          <a:lstStyle/>
          <a:p>
            <a:pPr marL="342900" indent="-342900" eaLnBrk="0" hangingPunct="0">
              <a:lnSpc>
                <a:spcPct val="108000"/>
              </a:lnSpc>
              <a:spcBef>
                <a:spcPts val="800"/>
              </a:spcBef>
              <a:buClr>
                <a:srgbClr val="000000"/>
              </a:buClr>
              <a:buSzPct val="100000"/>
              <a:buFont typeface="Times New Roman" pitchFamily="18" charset="0"/>
              <a:buNone/>
            </a:pPr>
            <a:r>
              <a:rPr lang="en-US" altLang="zh-TW" sz="3200">
                <a:solidFill>
                  <a:srgbClr val="CC0000"/>
                </a:solidFill>
                <a:ea typeface="細明體" pitchFamily="49" charset="-120"/>
              </a:rPr>
              <a:t>Investment</a:t>
            </a:r>
          </a:p>
          <a:p>
            <a:pPr lvl="1" eaLnBrk="0" hangingPunct="0">
              <a:lnSpc>
                <a:spcPct val="108000"/>
              </a:lnSpc>
              <a:spcBef>
                <a:spcPts val="700"/>
              </a:spcBef>
              <a:buClr>
                <a:srgbClr val="000000"/>
              </a:buClr>
              <a:buSzPct val="100000"/>
              <a:buFont typeface="Times New Roman" pitchFamily="18" charset="0"/>
              <a:buNone/>
            </a:pPr>
            <a:r>
              <a:rPr lang="en-US" altLang="zh-TW" sz="2800">
                <a:solidFill>
                  <a:srgbClr val="000000"/>
                </a:solidFill>
                <a:ea typeface="細明體" pitchFamily="49" charset="-120"/>
              </a:rPr>
              <a:t> </a:t>
            </a:r>
            <a:r>
              <a:rPr lang="en-US" altLang="zh-TW" sz="2400">
                <a:solidFill>
                  <a:srgbClr val="000000"/>
                </a:solidFill>
                <a:ea typeface="細明體" pitchFamily="49" charset="-120"/>
              </a:rPr>
              <a:t>License Fee of VigorACS SI</a:t>
            </a:r>
          </a:p>
          <a:p>
            <a:pPr lvl="1" eaLnBrk="0" hangingPunct="0">
              <a:lnSpc>
                <a:spcPct val="108000"/>
              </a:lnSpc>
              <a:spcBef>
                <a:spcPts val="700"/>
              </a:spcBef>
              <a:buClr>
                <a:srgbClr val="000000"/>
              </a:buClr>
              <a:buSzPct val="100000"/>
              <a:buFont typeface="Times New Roman" pitchFamily="18" charset="0"/>
              <a:buNone/>
            </a:pPr>
            <a:r>
              <a:rPr lang="en-US" altLang="zh-TW" sz="2400">
                <a:solidFill>
                  <a:srgbClr val="000000"/>
                </a:solidFill>
                <a:ea typeface="細明體" pitchFamily="49" charset="-120"/>
              </a:rPr>
              <a:t> Service Fee of VigorACS SI </a:t>
            </a:r>
          </a:p>
          <a:p>
            <a:pPr lvl="1" eaLnBrk="0" hangingPunct="0">
              <a:lnSpc>
                <a:spcPct val="108000"/>
              </a:lnSpc>
              <a:spcBef>
                <a:spcPts val="700"/>
              </a:spcBef>
              <a:buClr>
                <a:srgbClr val="000000"/>
              </a:buClr>
              <a:buSzPct val="100000"/>
              <a:buFont typeface="Times New Roman" pitchFamily="18" charset="0"/>
              <a:buNone/>
            </a:pPr>
            <a:r>
              <a:rPr lang="en-US" altLang="zh-TW" sz="2400">
                <a:solidFill>
                  <a:srgbClr val="000000"/>
                </a:solidFill>
                <a:ea typeface="細明體" pitchFamily="49" charset="-120"/>
              </a:rPr>
              <a:t> </a:t>
            </a:r>
            <a:r>
              <a:rPr lang="en-US" altLang="zh-TW" sz="1800">
                <a:solidFill>
                  <a:srgbClr val="000000"/>
                </a:solidFill>
                <a:ea typeface="細明體" pitchFamily="49" charset="-120"/>
              </a:rPr>
              <a:t>(</a:t>
            </a:r>
            <a:r>
              <a:rPr lang="en-US" altLang="zh-TW" sz="1800">
                <a:solidFill>
                  <a:srgbClr val="800000"/>
                </a:solidFill>
                <a:ea typeface="細明體" pitchFamily="49" charset="-120"/>
              </a:rPr>
              <a:t>customization, maintenance, troubleshooting and training</a:t>
            </a:r>
            <a:r>
              <a:rPr lang="en-US" altLang="zh-TW" sz="1800">
                <a:solidFill>
                  <a:srgbClr val="000000"/>
                </a:solidFill>
                <a:ea typeface="細明體" pitchFamily="49" charset="-120"/>
              </a:rPr>
              <a:t>)</a:t>
            </a:r>
          </a:p>
          <a:p>
            <a:pPr marL="342900" indent="-342900" eaLnBrk="0" hangingPunct="0">
              <a:lnSpc>
                <a:spcPct val="108000"/>
              </a:lnSpc>
              <a:spcBef>
                <a:spcPts val="800"/>
              </a:spcBef>
              <a:buClr>
                <a:srgbClr val="000000"/>
              </a:buClr>
              <a:buSzPct val="100000"/>
              <a:buFont typeface="Times New Roman" pitchFamily="18" charset="0"/>
              <a:buNone/>
            </a:pPr>
            <a:r>
              <a:rPr lang="en-US" altLang="zh-TW" sz="3200">
                <a:solidFill>
                  <a:srgbClr val="CC0000"/>
                </a:solidFill>
                <a:ea typeface="細明體" pitchFamily="49" charset="-120"/>
              </a:rPr>
              <a:t>Return</a:t>
            </a:r>
          </a:p>
          <a:p>
            <a:pPr lvl="1" eaLnBrk="0" hangingPunct="0">
              <a:lnSpc>
                <a:spcPct val="108000"/>
              </a:lnSpc>
              <a:spcBef>
                <a:spcPts val="700"/>
              </a:spcBef>
              <a:buClr>
                <a:srgbClr val="000000"/>
              </a:buClr>
              <a:buSzPct val="100000"/>
              <a:buFont typeface="Times New Roman" pitchFamily="18" charset="0"/>
              <a:buNone/>
            </a:pPr>
            <a:r>
              <a:rPr lang="en-US" altLang="zh-TW" sz="2400">
                <a:solidFill>
                  <a:srgbClr val="000000"/>
                </a:solidFill>
                <a:ea typeface="細明體" pitchFamily="49" charset="-120"/>
              </a:rPr>
              <a:t> Reduce </a:t>
            </a:r>
            <a:r>
              <a:rPr lang="en-US" altLang="zh-TW" sz="2400">
                <a:solidFill>
                  <a:schemeClr val="accent2"/>
                </a:solidFill>
                <a:ea typeface="細明體" pitchFamily="49" charset="-120"/>
              </a:rPr>
              <a:t>installation</a:t>
            </a:r>
            <a:r>
              <a:rPr lang="en-US" altLang="zh-TW" sz="2400">
                <a:solidFill>
                  <a:srgbClr val="000000"/>
                </a:solidFill>
                <a:ea typeface="細明體" pitchFamily="49" charset="-120"/>
              </a:rPr>
              <a:t> cost</a:t>
            </a:r>
          </a:p>
          <a:p>
            <a:pPr lvl="1" eaLnBrk="0" hangingPunct="0">
              <a:lnSpc>
                <a:spcPct val="108000"/>
              </a:lnSpc>
              <a:spcBef>
                <a:spcPts val="700"/>
              </a:spcBef>
              <a:buClr>
                <a:srgbClr val="000000"/>
              </a:buClr>
              <a:buSzPct val="100000"/>
              <a:buFont typeface="Times New Roman" pitchFamily="18" charset="0"/>
              <a:buNone/>
            </a:pPr>
            <a:r>
              <a:rPr lang="en-US" altLang="zh-TW" sz="2400">
                <a:solidFill>
                  <a:srgbClr val="000000"/>
                </a:solidFill>
                <a:ea typeface="細明體" pitchFamily="49" charset="-120"/>
              </a:rPr>
              <a:t> Reduce </a:t>
            </a:r>
            <a:r>
              <a:rPr lang="en-US" altLang="zh-TW" sz="2400">
                <a:solidFill>
                  <a:schemeClr val="accent2"/>
                </a:solidFill>
                <a:ea typeface="細明體" pitchFamily="49" charset="-120"/>
              </a:rPr>
              <a:t>service</a:t>
            </a:r>
            <a:r>
              <a:rPr lang="en-US" altLang="zh-TW" sz="2400">
                <a:solidFill>
                  <a:srgbClr val="000000"/>
                </a:solidFill>
                <a:ea typeface="細明體" pitchFamily="49" charset="-120"/>
              </a:rPr>
              <a:t> cost</a:t>
            </a:r>
          </a:p>
          <a:p>
            <a:pPr lvl="1" eaLnBrk="0" hangingPunct="0">
              <a:lnSpc>
                <a:spcPct val="108000"/>
              </a:lnSpc>
              <a:spcBef>
                <a:spcPts val="700"/>
              </a:spcBef>
              <a:buClr>
                <a:srgbClr val="000000"/>
              </a:buClr>
              <a:buSzPct val="100000"/>
              <a:buFont typeface="Times New Roman" pitchFamily="18" charset="0"/>
              <a:buNone/>
            </a:pPr>
            <a:r>
              <a:rPr lang="en-US" altLang="zh-TW" sz="2400">
                <a:solidFill>
                  <a:srgbClr val="000000"/>
                </a:solidFill>
                <a:ea typeface="細明體" pitchFamily="49" charset="-120"/>
              </a:rPr>
              <a:t> Customer’s </a:t>
            </a:r>
            <a:r>
              <a:rPr lang="en-US" altLang="zh-TW" sz="2400">
                <a:solidFill>
                  <a:schemeClr val="accent2"/>
                </a:solidFill>
                <a:ea typeface="細明體" pitchFamily="49" charset="-120"/>
              </a:rPr>
              <a:t>satisfaction</a:t>
            </a:r>
            <a:r>
              <a:rPr lang="en-US" altLang="zh-TW" sz="2400">
                <a:solidFill>
                  <a:srgbClr val="000000"/>
                </a:solidFill>
                <a:ea typeface="細明體" pitchFamily="49" charset="-120"/>
              </a:rPr>
              <a:t> (Priceless)</a:t>
            </a:r>
          </a:p>
        </p:txBody>
      </p:sp>
      <p:pic>
        <p:nvPicPr>
          <p:cNvPr id="261130" name="Picture 10" descr="D2"/>
          <p:cNvPicPr>
            <a:picLocks noChangeAspect="1" noChangeArrowheads="1"/>
          </p:cNvPicPr>
          <p:nvPr/>
        </p:nvPicPr>
        <p:blipFill>
          <a:blip r:embed="rId3"/>
          <a:srcRect/>
          <a:stretch>
            <a:fillRect/>
          </a:stretch>
        </p:blipFill>
        <p:spPr bwMode="auto">
          <a:xfrm>
            <a:off x="5938838" y="3740150"/>
            <a:ext cx="1406525" cy="1193800"/>
          </a:xfrm>
          <a:prstGeom prst="rect">
            <a:avLst/>
          </a:prstGeom>
          <a:noFill/>
        </p:spPr>
      </p:pic>
      <p:pic>
        <p:nvPicPr>
          <p:cNvPr id="261131" name="Picture 11" descr="D2"/>
          <p:cNvPicPr>
            <a:picLocks noChangeAspect="1" noChangeArrowheads="1"/>
          </p:cNvPicPr>
          <p:nvPr/>
        </p:nvPicPr>
        <p:blipFill>
          <a:blip r:embed="rId3"/>
          <a:srcRect/>
          <a:stretch>
            <a:fillRect/>
          </a:stretch>
        </p:blipFill>
        <p:spPr bwMode="auto">
          <a:xfrm>
            <a:off x="6154738" y="3956050"/>
            <a:ext cx="1406525" cy="1193800"/>
          </a:xfrm>
          <a:prstGeom prst="rect">
            <a:avLst/>
          </a:prstGeom>
          <a:noFill/>
        </p:spPr>
      </p:pic>
      <p:pic>
        <p:nvPicPr>
          <p:cNvPr id="261132" name="Picture 12" descr="D2"/>
          <p:cNvPicPr>
            <a:picLocks noChangeAspect="1" noChangeArrowheads="1"/>
          </p:cNvPicPr>
          <p:nvPr/>
        </p:nvPicPr>
        <p:blipFill>
          <a:blip r:embed="rId3"/>
          <a:srcRect/>
          <a:stretch>
            <a:fillRect/>
          </a:stretch>
        </p:blipFill>
        <p:spPr bwMode="auto">
          <a:xfrm>
            <a:off x="6372225" y="4171950"/>
            <a:ext cx="1406525" cy="1193800"/>
          </a:xfrm>
          <a:prstGeom prst="rect">
            <a:avLst/>
          </a:prstGeom>
          <a:noFill/>
        </p:spPr>
      </p:pic>
      <p:pic>
        <p:nvPicPr>
          <p:cNvPr id="261133" name="Picture 13" descr="D2"/>
          <p:cNvPicPr>
            <a:picLocks noChangeAspect="1" noChangeArrowheads="1"/>
          </p:cNvPicPr>
          <p:nvPr/>
        </p:nvPicPr>
        <p:blipFill>
          <a:blip r:embed="rId3"/>
          <a:srcRect/>
          <a:stretch>
            <a:fillRect/>
          </a:stretch>
        </p:blipFill>
        <p:spPr bwMode="auto">
          <a:xfrm>
            <a:off x="6586538" y="4387850"/>
            <a:ext cx="1406525" cy="1193800"/>
          </a:xfrm>
          <a:prstGeom prst="rect">
            <a:avLst/>
          </a:prstGeom>
          <a:noFill/>
        </p:spPr>
      </p:pic>
      <p:pic>
        <p:nvPicPr>
          <p:cNvPr id="261134" name="Picture 14" descr="D2"/>
          <p:cNvPicPr>
            <a:picLocks noChangeAspect="1" noChangeArrowheads="1"/>
          </p:cNvPicPr>
          <p:nvPr/>
        </p:nvPicPr>
        <p:blipFill>
          <a:blip r:embed="rId3"/>
          <a:srcRect/>
          <a:stretch>
            <a:fillRect/>
          </a:stretch>
        </p:blipFill>
        <p:spPr bwMode="auto">
          <a:xfrm>
            <a:off x="6802438" y="4603750"/>
            <a:ext cx="1406525" cy="1193800"/>
          </a:xfrm>
          <a:prstGeom prst="rect">
            <a:avLst/>
          </a:prstGeom>
          <a:noFill/>
        </p:spPr>
      </p:pic>
      <p:pic>
        <p:nvPicPr>
          <p:cNvPr id="261135" name="Picture 15" descr="D2"/>
          <p:cNvPicPr>
            <a:picLocks noChangeAspect="1" noChangeArrowheads="1"/>
          </p:cNvPicPr>
          <p:nvPr/>
        </p:nvPicPr>
        <p:blipFill>
          <a:blip r:embed="rId3"/>
          <a:srcRect/>
          <a:stretch>
            <a:fillRect/>
          </a:stretch>
        </p:blipFill>
        <p:spPr bwMode="auto">
          <a:xfrm>
            <a:off x="7019925" y="4797425"/>
            <a:ext cx="1406525" cy="1193800"/>
          </a:xfrm>
          <a:prstGeom prst="rect">
            <a:avLst/>
          </a:prstGeom>
          <a:noFill/>
        </p:spPr>
      </p:pic>
      <p:pic>
        <p:nvPicPr>
          <p:cNvPr id="261140" name="Picture 20" descr="D2"/>
          <p:cNvPicPr>
            <a:picLocks noChangeAspect="1" noChangeArrowheads="1"/>
          </p:cNvPicPr>
          <p:nvPr/>
        </p:nvPicPr>
        <p:blipFill>
          <a:blip r:embed="rId3"/>
          <a:srcRect/>
          <a:stretch>
            <a:fillRect/>
          </a:stretch>
        </p:blipFill>
        <p:spPr bwMode="auto">
          <a:xfrm>
            <a:off x="7235825" y="5013325"/>
            <a:ext cx="1406525" cy="1193800"/>
          </a:xfrm>
          <a:prstGeom prst="rect">
            <a:avLst/>
          </a:prstGeom>
          <a:noFill/>
        </p:spPr>
      </p:pic>
      <p:pic>
        <p:nvPicPr>
          <p:cNvPr id="261141" name="Picture 21" descr="D2"/>
          <p:cNvPicPr>
            <a:picLocks noChangeAspect="1" noChangeArrowheads="1"/>
          </p:cNvPicPr>
          <p:nvPr/>
        </p:nvPicPr>
        <p:blipFill>
          <a:blip r:embed="rId3"/>
          <a:srcRect/>
          <a:stretch>
            <a:fillRect/>
          </a:stretch>
        </p:blipFill>
        <p:spPr bwMode="auto">
          <a:xfrm>
            <a:off x="7413625" y="5229225"/>
            <a:ext cx="1406525" cy="1193800"/>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noChangeArrowheads="1"/>
          </p:cNvSpPr>
          <p:nvPr/>
        </p:nvSpPr>
        <p:spPr bwMode="auto">
          <a:xfrm>
            <a:off x="428625" y="857250"/>
            <a:ext cx="6734175" cy="785813"/>
          </a:xfrm>
          <a:prstGeom prst="rect">
            <a:avLst/>
          </a:prstGeom>
          <a:noFill/>
          <a:ln w="9525">
            <a:noFill/>
            <a:miter lim="800000"/>
            <a:headEnd/>
            <a:tailEnd/>
          </a:ln>
        </p:spPr>
        <p:txBody>
          <a:bodyPr lIns="0" tIns="0" rIns="0" bIns="0" anchor="ctr"/>
          <a:lstStyle/>
          <a:p>
            <a:pPr eaLnBrk="0"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800">
                <a:solidFill>
                  <a:srgbClr val="C00000"/>
                </a:solidFill>
                <a:ea typeface="細明體" pitchFamily="49" charset="-120"/>
              </a:rPr>
              <a:t>ACS SI - Main Features Introduction</a:t>
            </a:r>
          </a:p>
        </p:txBody>
      </p:sp>
      <p:sp>
        <p:nvSpPr>
          <p:cNvPr id="262146" name="矩形 4"/>
          <p:cNvSpPr>
            <a:spLocks noChangeArrowheads="1"/>
          </p:cNvSpPr>
          <p:nvPr/>
        </p:nvSpPr>
        <p:spPr bwMode="auto">
          <a:xfrm>
            <a:off x="611188" y="1700213"/>
            <a:ext cx="7777162" cy="2468562"/>
          </a:xfrm>
          <a:prstGeom prst="rect">
            <a:avLst/>
          </a:prstGeom>
          <a:noFill/>
          <a:ln w="9525">
            <a:noFill/>
            <a:miter lim="800000"/>
            <a:headEnd/>
            <a:tailEnd/>
          </a:ln>
        </p:spPr>
        <p:txBody>
          <a:bodyPr>
            <a:spAutoFit/>
          </a:bodyPr>
          <a:lstStyle/>
          <a:p>
            <a:pPr marL="328613" lvl="2"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altLang="zh-TW" b="0">
                <a:solidFill>
                  <a:srgbClr val="000000"/>
                </a:solidFill>
                <a:ea typeface="細明體" pitchFamily="49" charset="-120"/>
              </a:rPr>
              <a:t>Device Management</a:t>
            </a:r>
          </a:p>
          <a:p>
            <a:pPr marL="328613" lvl="2"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altLang="zh-TW" b="0">
                <a:solidFill>
                  <a:srgbClr val="000000"/>
                </a:solidFill>
                <a:ea typeface="細明體" pitchFamily="49" charset="-120"/>
              </a:rPr>
              <a:t>System Alarm and Log Management</a:t>
            </a:r>
          </a:p>
          <a:p>
            <a:pPr marL="328613" lvl="2"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altLang="zh-TW" b="0">
                <a:solidFill>
                  <a:srgbClr val="000000"/>
                </a:solidFill>
                <a:ea typeface="細明體" pitchFamily="49" charset="-120"/>
              </a:rPr>
              <a:t>Network Topology Management</a:t>
            </a:r>
          </a:p>
          <a:p>
            <a:pPr marL="328613" lvl="2"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altLang="zh-TW" b="0">
                <a:solidFill>
                  <a:srgbClr val="000000"/>
                </a:solidFill>
                <a:ea typeface="細明體" pitchFamily="49" charset="-120"/>
              </a:rPr>
              <a:t>Performance Management</a:t>
            </a:r>
          </a:p>
          <a:p>
            <a:pPr marL="328613" lvl="2"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altLang="zh-TW" b="0">
                <a:solidFill>
                  <a:srgbClr val="000000"/>
                </a:solidFill>
                <a:ea typeface="細明體" pitchFamily="49" charset="-120"/>
              </a:rPr>
              <a:t>User Management </a:t>
            </a:r>
          </a:p>
          <a:p>
            <a:pPr marL="328613" lvl="2"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altLang="zh-TW" b="0">
                <a:solidFill>
                  <a:srgbClr val="000000"/>
                </a:solidFill>
                <a:ea typeface="細明體" pitchFamily="49" charset="-120"/>
              </a:rPr>
              <a:t>Wizards and Auto Provision</a:t>
            </a:r>
          </a:p>
          <a:p>
            <a:pPr marL="328613" lvl="2" indent="-328613" eaLnBrk="0" hangingPunct="0">
              <a:lnSpc>
                <a:spcPct val="83000"/>
              </a:lnSpc>
              <a:spcBef>
                <a:spcPts val="800"/>
              </a:spcBef>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altLang="zh-TW" b="0">
                <a:solidFill>
                  <a:srgbClr val="000000"/>
                </a:solidFill>
                <a:ea typeface="細明體" pitchFamily="49" charset="-120"/>
              </a:rPr>
              <a:t>Multilingual and Reports</a:t>
            </a:r>
          </a:p>
        </p:txBody>
      </p:sp>
      <p:cxnSp>
        <p:nvCxnSpPr>
          <p:cNvPr id="262147" name="直線接點 6"/>
          <p:cNvCxnSpPr>
            <a:cxnSpLocks noChangeShapeType="1"/>
          </p:cNvCxnSpPr>
          <p:nvPr/>
        </p:nvCxnSpPr>
        <p:spPr bwMode="auto">
          <a:xfrm>
            <a:off x="468313" y="1557338"/>
            <a:ext cx="7929562" cy="0"/>
          </a:xfrm>
          <a:prstGeom prst="line">
            <a:avLst/>
          </a:prstGeom>
          <a:noFill/>
          <a:ln w="9525" algn="ctr">
            <a:solidFill>
              <a:srgbClr val="C00000"/>
            </a:solidFill>
            <a:round/>
            <a:headEnd/>
            <a:tailEnd/>
          </a:ln>
        </p:spPr>
      </p:cxnSp>
      <p:pic>
        <p:nvPicPr>
          <p:cNvPr id="262148" name="圖片 5"/>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62149" name="Picture 5"/>
          <p:cNvPicPr>
            <a:picLocks noChangeAspect="1" noChangeArrowheads="1"/>
          </p:cNvPicPr>
          <p:nvPr/>
        </p:nvPicPr>
        <p:blipFill>
          <a:blip r:embed="rId4"/>
          <a:srcRect/>
          <a:stretch>
            <a:fillRect/>
          </a:stretch>
        </p:blipFill>
        <p:spPr bwMode="auto">
          <a:xfrm>
            <a:off x="1476375" y="4365625"/>
            <a:ext cx="6769100" cy="160178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圖片 3"/>
          <p:cNvPicPr>
            <a:picLocks noChangeAspect="1"/>
          </p:cNvPicPr>
          <p:nvPr/>
        </p:nvPicPr>
        <p:blipFill>
          <a:blip r:embed="rId2"/>
          <a:srcRect/>
          <a:stretch>
            <a:fillRect/>
          </a:stretch>
        </p:blipFill>
        <p:spPr bwMode="auto">
          <a:xfrm>
            <a:off x="-17463" y="4405313"/>
            <a:ext cx="9161463" cy="2452687"/>
          </a:xfrm>
          <a:prstGeom prst="rect">
            <a:avLst/>
          </a:prstGeom>
          <a:noFill/>
          <a:ln w="9525">
            <a:noFill/>
            <a:miter lim="800000"/>
            <a:headEnd/>
            <a:tailEnd/>
          </a:ln>
        </p:spPr>
      </p:pic>
      <p:sp>
        <p:nvSpPr>
          <p:cNvPr id="264194" name="Rectangle 2"/>
          <p:cNvSpPr txBox="1">
            <a:spLocks noChangeArrowheads="1"/>
          </p:cNvSpPr>
          <p:nvPr/>
        </p:nvSpPr>
        <p:spPr bwMode="auto">
          <a:xfrm>
            <a:off x="1619250" y="2413000"/>
            <a:ext cx="4032250" cy="1362075"/>
          </a:xfrm>
          <a:prstGeom prst="rect">
            <a:avLst/>
          </a:prstGeom>
          <a:noFill/>
          <a:ln w="9525">
            <a:noFill/>
            <a:miter lim="800000"/>
            <a:headEnd/>
            <a:tailEnd/>
          </a:ln>
        </p:spPr>
        <p:txBody>
          <a:bodyPr/>
          <a:lstStyle/>
          <a:p>
            <a:pPr algn="ctr" defTabSz="457200" eaLnBrk="0" hangingPunct="0">
              <a:lnSpc>
                <a:spcPct val="93000"/>
              </a:lnSpc>
              <a:buClr>
                <a:srgbClr val="000000"/>
              </a:buClr>
              <a:buSzPct val="100000"/>
              <a:buFont typeface="Arial" charset="0"/>
              <a:buNone/>
            </a:pPr>
            <a:r>
              <a:rPr lang="en-US" altLang="zh-TW" sz="8800" i="1">
                <a:solidFill>
                  <a:srgbClr val="0070C0"/>
                </a:solidFill>
                <a:latin typeface="Calibri" pitchFamily="34" charset="0"/>
              </a:rPr>
              <a:t>Q </a:t>
            </a:r>
            <a:r>
              <a:rPr lang="en-US" altLang="zh-TW" sz="4800" i="1">
                <a:solidFill>
                  <a:srgbClr val="0070C0"/>
                </a:solidFill>
                <a:latin typeface="Calibri" pitchFamily="34" charset="0"/>
              </a:rPr>
              <a:t>&amp;</a:t>
            </a:r>
            <a:r>
              <a:rPr lang="en-US" altLang="zh-TW" sz="8800" i="1">
                <a:solidFill>
                  <a:srgbClr val="0070C0"/>
                </a:solidFill>
                <a:latin typeface="Calibri" pitchFamily="34" charset="0"/>
              </a:rPr>
              <a:t> A</a:t>
            </a:r>
          </a:p>
        </p:txBody>
      </p:sp>
      <p:pic>
        <p:nvPicPr>
          <p:cNvPr id="264195" name="Picture 8"/>
          <p:cNvPicPr>
            <a:picLocks noChangeAspect="1" noChangeArrowheads="1"/>
          </p:cNvPicPr>
          <p:nvPr/>
        </p:nvPicPr>
        <p:blipFill>
          <a:blip r:embed="rId3"/>
          <a:srcRect/>
          <a:stretch>
            <a:fillRect/>
          </a:stretch>
        </p:blipFill>
        <p:spPr bwMode="auto">
          <a:xfrm>
            <a:off x="0" y="0"/>
            <a:ext cx="2952750" cy="674688"/>
          </a:xfrm>
          <a:prstGeom prst="rect">
            <a:avLst/>
          </a:prstGeom>
          <a:noFill/>
          <a:ln w="9525">
            <a:noFill/>
            <a:miter lim="800000"/>
            <a:headEnd/>
            <a:tailEnd/>
          </a:ln>
        </p:spPr>
      </p:pic>
      <p:pic>
        <p:nvPicPr>
          <p:cNvPr id="264196" name="Picture 1"/>
          <p:cNvPicPr>
            <a:picLocks noChangeAspect="1" noChangeArrowheads="1"/>
          </p:cNvPicPr>
          <p:nvPr/>
        </p:nvPicPr>
        <p:blipFill>
          <a:blip r:embed="rId4"/>
          <a:srcRect/>
          <a:stretch>
            <a:fillRect/>
          </a:stretch>
        </p:blipFill>
        <p:spPr bwMode="auto">
          <a:xfrm>
            <a:off x="6011863" y="1196975"/>
            <a:ext cx="3132137" cy="3082925"/>
          </a:xfrm>
          <a:prstGeom prst="rect">
            <a:avLst/>
          </a:prstGeom>
          <a:noFill/>
          <a:ln w="9525">
            <a:noFill/>
            <a:miter lim="800000"/>
            <a:headEnd/>
            <a:tailEnd/>
          </a:ln>
        </p:spPr>
      </p:pic>
      <p:pic>
        <p:nvPicPr>
          <p:cNvPr id="264197" name="圖片 10"/>
          <p:cNvPicPr>
            <a:picLocks noChangeAspect="1"/>
          </p:cNvPicPr>
          <p:nvPr/>
        </p:nvPicPr>
        <p:blipFill>
          <a:blip r:embed="rId5"/>
          <a:srcRect/>
          <a:stretch>
            <a:fillRect/>
          </a:stretch>
        </p:blipFill>
        <p:spPr bwMode="auto">
          <a:xfrm>
            <a:off x="3635375" y="6659563"/>
            <a:ext cx="5508625" cy="171450"/>
          </a:xfrm>
          <a:prstGeom prst="rect">
            <a:avLst/>
          </a:prstGeom>
          <a:noFill/>
          <a:ln w="9525">
            <a:noFill/>
            <a:miter lim="800000"/>
            <a:headEnd/>
            <a:tailEnd/>
          </a:ln>
        </p:spPr>
      </p:pic>
      <p:sp>
        <p:nvSpPr>
          <p:cNvPr id="264198" name="文字方塊 11"/>
          <p:cNvSpPr txBox="1">
            <a:spLocks noChangeArrowheads="1"/>
          </p:cNvSpPr>
          <p:nvPr/>
        </p:nvSpPr>
        <p:spPr bwMode="auto">
          <a:xfrm>
            <a:off x="3079750" y="6165850"/>
            <a:ext cx="6064250" cy="457200"/>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en-US" altLang="zh-TW" sz="2400" i="1">
                <a:latin typeface="Times New Roman" pitchFamily="18" charset="0"/>
                <a:cs typeface="Times New Roman" pitchFamily="18" charset="0"/>
              </a:rPr>
              <a:t>Your  reliable networking solutions partner</a:t>
            </a:r>
            <a:endParaRPr lang="zh-TW" altLang="en-US" sz="2400" i="1">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圖片 9"/>
          <p:cNvPicPr>
            <a:picLocks noChangeAspect="1"/>
          </p:cNvPicPr>
          <p:nvPr/>
        </p:nvPicPr>
        <p:blipFill>
          <a:blip r:embed="rId3"/>
          <a:srcRect/>
          <a:stretch>
            <a:fillRect/>
          </a:stretch>
        </p:blipFill>
        <p:spPr bwMode="auto">
          <a:xfrm>
            <a:off x="-33338" y="5915025"/>
            <a:ext cx="9177338" cy="942975"/>
          </a:xfrm>
          <a:prstGeom prst="rect">
            <a:avLst/>
          </a:prstGeom>
          <a:noFill/>
          <a:ln w="9525">
            <a:noFill/>
            <a:miter lim="800000"/>
            <a:headEnd/>
            <a:tailEnd/>
          </a:ln>
        </p:spPr>
      </p:pic>
      <p:pic>
        <p:nvPicPr>
          <p:cNvPr id="26626" name="圖片 3" descr="A4a.jpg"/>
          <p:cNvPicPr>
            <a:picLocks noChangeAspect="1"/>
          </p:cNvPicPr>
          <p:nvPr/>
        </p:nvPicPr>
        <p:blipFill>
          <a:blip r:embed="rId4"/>
          <a:srcRect/>
          <a:stretch>
            <a:fillRect/>
          </a:stretch>
        </p:blipFill>
        <p:spPr bwMode="auto">
          <a:xfrm>
            <a:off x="611188" y="1125538"/>
            <a:ext cx="7488237" cy="4926012"/>
          </a:xfrm>
          <a:prstGeom prst="rect">
            <a:avLst/>
          </a:prstGeom>
          <a:noFill/>
          <a:ln w="9525">
            <a:noFill/>
            <a:miter lim="800000"/>
            <a:headEnd/>
            <a:tailEnd/>
          </a:ln>
        </p:spPr>
      </p:pic>
      <p:sp>
        <p:nvSpPr>
          <p:cNvPr id="26627" name="Text Box 2"/>
          <p:cNvSpPr txBox="1">
            <a:spLocks noChangeArrowheads="1"/>
          </p:cNvSpPr>
          <p:nvPr/>
        </p:nvSpPr>
        <p:spPr bwMode="auto">
          <a:xfrm>
            <a:off x="0" y="188913"/>
            <a:ext cx="8713788" cy="1008062"/>
          </a:xfrm>
          <a:prstGeom prst="rect">
            <a:avLst/>
          </a:prstGeom>
          <a:noFill/>
          <a:ln w="9525">
            <a:noFill/>
            <a:round/>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ea typeface="細明體" pitchFamily="49" charset="-120"/>
              </a:rPr>
              <a:t>The 19th Taiwan Excellence:</a:t>
            </a:r>
          </a:p>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ea typeface="細明體" pitchFamily="49" charset="-120"/>
              </a:rPr>
              <a:t>VigorIPPBX 2820 and VigorFly 200</a:t>
            </a:r>
            <a:r>
              <a:rPr lang="en-US" altLang="zh-TW" sz="2400">
                <a:solidFill>
                  <a:schemeClr val="tx1"/>
                </a:solidFill>
                <a:latin typeface="Bauer"/>
                <a:ea typeface="細明體" pitchFamily="49" charset="-120"/>
              </a:rPr>
              <a:t> </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圖片 6"/>
          <p:cNvPicPr>
            <a:picLocks noChangeAspect="1"/>
          </p:cNvPicPr>
          <p:nvPr/>
        </p:nvPicPr>
        <p:blipFill>
          <a:blip r:embed="rId3"/>
          <a:srcRect/>
          <a:stretch>
            <a:fillRect/>
          </a:stretch>
        </p:blipFill>
        <p:spPr bwMode="auto">
          <a:xfrm>
            <a:off x="0" y="5915025"/>
            <a:ext cx="9144000" cy="942975"/>
          </a:xfrm>
          <a:prstGeom prst="rect">
            <a:avLst/>
          </a:prstGeom>
          <a:noFill/>
          <a:ln w="9525">
            <a:noFill/>
            <a:miter lim="800000"/>
            <a:headEnd/>
            <a:tailEnd/>
          </a:ln>
        </p:spPr>
      </p:pic>
      <p:sp>
        <p:nvSpPr>
          <p:cNvPr id="28674" name="Text Box 2"/>
          <p:cNvSpPr txBox="1">
            <a:spLocks noChangeArrowheads="1"/>
          </p:cNvSpPr>
          <p:nvPr/>
        </p:nvSpPr>
        <p:spPr bwMode="auto">
          <a:xfrm>
            <a:off x="0" y="188913"/>
            <a:ext cx="8713788" cy="1008062"/>
          </a:xfrm>
          <a:prstGeom prst="rect">
            <a:avLst/>
          </a:prstGeom>
          <a:noFill/>
          <a:ln w="9525">
            <a:noFill/>
            <a:round/>
            <a:headEnd/>
            <a:tailEnd/>
          </a:ln>
        </p:spPr>
        <p:txBody>
          <a:bodyPr lIns="90000" tIns="46800" rIns="90000" bIns="46800" anchor="ctr"/>
          <a:lstStyle/>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ea typeface="細明體" pitchFamily="49" charset="-120"/>
              </a:rPr>
              <a:t>The 19th Taiwan Excellence:</a:t>
            </a:r>
          </a:p>
          <a:p>
            <a:pPr>
              <a:lnSpc>
                <a:spcPct val="110000"/>
              </a:lnSpc>
              <a:buClr>
                <a:srgbClr val="000000"/>
              </a:buClr>
              <a:buSzPct val="100000"/>
              <a:buFont typeface="Baue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TW">
                <a:solidFill>
                  <a:schemeClr val="tx1"/>
                </a:solidFill>
                <a:ea typeface="細明體" pitchFamily="49" charset="-120"/>
              </a:rPr>
              <a:t>VigorIPPBX 2820 and VigorFly 200</a:t>
            </a:r>
            <a:r>
              <a:rPr lang="en-US" altLang="zh-TW" sz="2400">
                <a:solidFill>
                  <a:schemeClr val="tx1"/>
                </a:solidFill>
                <a:latin typeface="Bauer"/>
                <a:ea typeface="細明體" pitchFamily="49" charset="-120"/>
              </a:rPr>
              <a:t> </a:t>
            </a:r>
          </a:p>
        </p:txBody>
      </p:sp>
      <p:pic>
        <p:nvPicPr>
          <p:cNvPr id="28675" name="圖片 5" descr="A4c.jpg"/>
          <p:cNvPicPr>
            <a:picLocks noChangeAspect="1"/>
          </p:cNvPicPr>
          <p:nvPr/>
        </p:nvPicPr>
        <p:blipFill>
          <a:blip r:embed="rId4"/>
          <a:srcRect/>
          <a:stretch>
            <a:fillRect/>
          </a:stretch>
        </p:blipFill>
        <p:spPr bwMode="auto">
          <a:xfrm>
            <a:off x="250825" y="1116013"/>
            <a:ext cx="8642350" cy="4833937"/>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12164</TotalTime>
  <Words>1537</Words>
  <Application>Microsoft Office PowerPoint</Application>
  <PresentationFormat>如螢幕大小 (4:3)</PresentationFormat>
  <Paragraphs>762</Paragraphs>
  <Slides>73</Slides>
  <Notes>67</Notes>
  <HiddenSlides>0</HiddenSlides>
  <MMClips>0</MMClips>
  <ScaleCrop>false</ScaleCrop>
  <HeadingPairs>
    <vt:vector size="8" baseType="variant">
      <vt:variant>
        <vt:lpstr>使用字型</vt:lpstr>
      </vt:variant>
      <vt:variant>
        <vt:i4>7</vt:i4>
      </vt:variant>
      <vt:variant>
        <vt:lpstr>簡報設計範本</vt:lpstr>
      </vt:variant>
      <vt:variant>
        <vt:i4>11</vt:i4>
      </vt:variant>
      <vt:variant>
        <vt:lpstr>內嵌 OLE 伺服程式</vt:lpstr>
      </vt:variant>
      <vt:variant>
        <vt:i4>1</vt:i4>
      </vt:variant>
      <vt:variant>
        <vt:lpstr>投影片標題</vt:lpstr>
      </vt:variant>
      <vt:variant>
        <vt:i4>73</vt:i4>
      </vt:variant>
    </vt:vector>
  </HeadingPairs>
  <TitlesOfParts>
    <vt:vector size="92" baseType="lpstr">
      <vt:lpstr>Arial</vt:lpstr>
      <vt:lpstr>新細明體</vt:lpstr>
      <vt:lpstr>Calibri</vt:lpstr>
      <vt:lpstr>Times New Roman</vt:lpstr>
      <vt:lpstr>Bauer</vt:lpstr>
      <vt:lpstr>細明體</vt:lpstr>
      <vt:lpstr>Wingdings</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Visio</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Ryan</dc:creator>
  <cp:lastModifiedBy>Ethan</cp:lastModifiedBy>
  <cp:revision>1108</cp:revision>
  <cp:lastPrinted>1601-01-01T00:00:00Z</cp:lastPrinted>
  <dcterms:created xsi:type="dcterms:W3CDTF">1601-01-01T00:00:00Z</dcterms:created>
  <dcterms:modified xsi:type="dcterms:W3CDTF">2011-10-04T09:45:48Z</dcterms:modified>
</cp:coreProperties>
</file>